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media/image32.jpg" ContentType="image/unknown"/>
  <Override PartName="/ppt/notesSlides/notesSlide25.xml" ContentType="application/vnd.openxmlformats-officedocument.presentationml.notesSlide+xml"/>
  <Override PartName="/ppt/media/image34.jpg" ContentType="image/unknown"/>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2"/>
  </p:notesMasterIdLst>
  <p:handoutMasterIdLst>
    <p:handoutMasterId r:id="rId63"/>
  </p:handoutMasterIdLst>
  <p:sldIdLst>
    <p:sldId id="256"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16" r:id="rId39"/>
    <p:sldId id="301" r:id="rId40"/>
    <p:sldId id="302" r:id="rId41"/>
    <p:sldId id="303" r:id="rId42"/>
    <p:sldId id="317" r:id="rId43"/>
    <p:sldId id="304" r:id="rId44"/>
    <p:sldId id="318" r:id="rId45"/>
    <p:sldId id="319" r:id="rId46"/>
    <p:sldId id="305" r:id="rId47"/>
    <p:sldId id="306" r:id="rId48"/>
    <p:sldId id="307" r:id="rId49"/>
    <p:sldId id="308" r:id="rId50"/>
    <p:sldId id="309" r:id="rId51"/>
    <p:sldId id="310" r:id="rId52"/>
    <p:sldId id="311" r:id="rId53"/>
    <p:sldId id="312" r:id="rId54"/>
    <p:sldId id="313" r:id="rId55"/>
    <p:sldId id="314" r:id="rId56"/>
    <p:sldId id="315" r:id="rId57"/>
    <p:sldId id="320" r:id="rId58"/>
    <p:sldId id="321" r:id="rId59"/>
    <p:sldId id="322" r:id="rId60"/>
    <p:sldId id="267" r:id="rId6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40" autoAdjust="0"/>
  </p:normalViewPr>
  <p:slideViewPr>
    <p:cSldViewPr snapToGrid="0">
      <p:cViewPr varScale="1">
        <p:scale>
          <a:sx n="59" d="100"/>
          <a:sy n="59" d="100"/>
        </p:scale>
        <p:origin x="1098" y="72"/>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381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622048-F4FB-47CA-BA16-8F74BA38BAC3}"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0C92C49F-AF5F-4655-BBB9-7AE449047CCB}">
      <dgm:prSet phldrT="[Texto]"/>
      <dgm:spPr/>
      <dgm:t>
        <a:bodyPr/>
        <a:lstStyle/>
        <a:p>
          <a:r>
            <a:rPr lang="es-ES" b="1" dirty="0"/>
            <a:t>Consideraciones económicas</a:t>
          </a:r>
        </a:p>
      </dgm:t>
    </dgm:pt>
    <dgm:pt modelId="{CBD9AF65-AD61-42A6-9D73-38FF1C73FC41}" type="parTrans" cxnId="{6D2431C1-C80E-4457-9FCF-6AA61BFD5AB1}">
      <dgm:prSet/>
      <dgm:spPr/>
      <dgm:t>
        <a:bodyPr/>
        <a:lstStyle/>
        <a:p>
          <a:endParaRPr lang="es-ES"/>
        </a:p>
      </dgm:t>
    </dgm:pt>
    <dgm:pt modelId="{2F4DEAE2-3480-437D-A9EA-2D708C87DFAD}" type="sibTrans" cxnId="{6D2431C1-C80E-4457-9FCF-6AA61BFD5AB1}">
      <dgm:prSet/>
      <dgm:spPr/>
      <dgm:t>
        <a:bodyPr/>
        <a:lstStyle/>
        <a:p>
          <a:endParaRPr lang="es-ES"/>
        </a:p>
      </dgm:t>
    </dgm:pt>
    <dgm:pt modelId="{C418D897-DF0A-42E0-9118-F739D7FB4C67}">
      <dgm:prSet phldrT="[Texto]"/>
      <dgm:spPr/>
      <dgm:t>
        <a:bodyPr/>
        <a:lstStyle/>
        <a:p>
          <a:r>
            <a:rPr lang="es-ES" b="1" dirty="0"/>
            <a:t>Diversión</a:t>
          </a:r>
        </a:p>
      </dgm:t>
    </dgm:pt>
    <dgm:pt modelId="{49A38431-9F02-4383-A9E7-635994505AFE}" type="parTrans" cxnId="{C580DDD4-0438-4F2F-84B3-BD2BC79B1837}">
      <dgm:prSet/>
      <dgm:spPr/>
      <dgm:t>
        <a:bodyPr/>
        <a:lstStyle/>
        <a:p>
          <a:endParaRPr lang="es-ES"/>
        </a:p>
      </dgm:t>
    </dgm:pt>
    <dgm:pt modelId="{624A1090-63C3-41C4-B2F7-63278BDD26FA}" type="sibTrans" cxnId="{C580DDD4-0438-4F2F-84B3-BD2BC79B1837}">
      <dgm:prSet/>
      <dgm:spPr/>
      <dgm:t>
        <a:bodyPr/>
        <a:lstStyle/>
        <a:p>
          <a:endParaRPr lang="es-ES"/>
        </a:p>
      </dgm:t>
    </dgm:pt>
    <dgm:pt modelId="{FB4B7D89-2506-4558-96A6-A2E0057762C6}">
      <dgm:prSet phldrT="[Texto]"/>
      <dgm:spPr/>
      <dgm:t>
        <a:bodyPr/>
        <a:lstStyle/>
        <a:p>
          <a:r>
            <a:rPr lang="es-ES" b="1" dirty="0"/>
            <a:t>Ideología</a:t>
          </a:r>
        </a:p>
      </dgm:t>
    </dgm:pt>
    <dgm:pt modelId="{C02F8EC3-DE94-481B-99D1-9BAA7414012D}" type="parTrans" cxnId="{50630C6F-BAC6-4B7A-9E6E-720C1BC229A8}">
      <dgm:prSet/>
      <dgm:spPr/>
      <dgm:t>
        <a:bodyPr/>
        <a:lstStyle/>
        <a:p>
          <a:endParaRPr lang="es-ES"/>
        </a:p>
      </dgm:t>
    </dgm:pt>
    <dgm:pt modelId="{CBD6B4B6-5D21-4C42-97E3-94151CC17897}" type="sibTrans" cxnId="{50630C6F-BAC6-4B7A-9E6E-720C1BC229A8}">
      <dgm:prSet/>
      <dgm:spPr/>
      <dgm:t>
        <a:bodyPr/>
        <a:lstStyle/>
        <a:p>
          <a:endParaRPr lang="es-ES"/>
        </a:p>
      </dgm:t>
    </dgm:pt>
    <dgm:pt modelId="{4A868383-5764-40BE-858A-E01987B3C57B}">
      <dgm:prSet/>
      <dgm:spPr/>
      <dgm:t>
        <a:bodyPr/>
        <a:lstStyle/>
        <a:p>
          <a:r>
            <a:rPr lang="es-ES" b="1" dirty="0"/>
            <a:t>Autorrealización</a:t>
          </a:r>
        </a:p>
      </dgm:t>
    </dgm:pt>
    <dgm:pt modelId="{6B7F4807-C1A1-46B2-9806-58B54D2DD485}" type="parTrans" cxnId="{BEAA784A-E6B9-416A-8388-540AAB450120}">
      <dgm:prSet/>
      <dgm:spPr/>
      <dgm:t>
        <a:bodyPr/>
        <a:lstStyle/>
        <a:p>
          <a:endParaRPr lang="es-ES"/>
        </a:p>
      </dgm:t>
    </dgm:pt>
    <dgm:pt modelId="{6DBE938B-3B6F-4714-8B83-290CA287D955}" type="sibTrans" cxnId="{BEAA784A-E6B9-416A-8388-540AAB450120}">
      <dgm:prSet/>
      <dgm:spPr/>
      <dgm:t>
        <a:bodyPr/>
        <a:lstStyle/>
        <a:p>
          <a:endParaRPr lang="es-ES"/>
        </a:p>
      </dgm:t>
    </dgm:pt>
    <dgm:pt modelId="{A58F3508-437A-47FA-A9CF-A84004F6F4E2}">
      <dgm:prSet/>
      <dgm:spPr/>
      <dgm:t>
        <a:bodyPr/>
        <a:lstStyle/>
        <a:p>
          <a:r>
            <a:rPr lang="es-ES" b="1" dirty="0"/>
            <a:t>Búsqueda de reconocimiento social</a:t>
          </a:r>
        </a:p>
      </dgm:t>
    </dgm:pt>
    <dgm:pt modelId="{D918EDBB-D4A6-4297-B782-7FCEBF135F53}" type="parTrans" cxnId="{66181655-D592-4E3E-B5BF-3C6450ABEC4A}">
      <dgm:prSet/>
      <dgm:spPr/>
      <dgm:t>
        <a:bodyPr/>
        <a:lstStyle/>
        <a:p>
          <a:endParaRPr lang="es-ES"/>
        </a:p>
      </dgm:t>
    </dgm:pt>
    <dgm:pt modelId="{AC372EA2-F66E-4E3C-91EF-48851054143D}" type="sibTrans" cxnId="{66181655-D592-4E3E-B5BF-3C6450ABEC4A}">
      <dgm:prSet/>
      <dgm:spPr/>
      <dgm:t>
        <a:bodyPr/>
        <a:lstStyle/>
        <a:p>
          <a:endParaRPr lang="es-ES"/>
        </a:p>
      </dgm:t>
    </dgm:pt>
    <dgm:pt modelId="{B5AB7321-CC13-42B8-9B98-000511CF5E82}">
      <dgm:prSet/>
      <dgm:spPr/>
      <dgm:t>
        <a:bodyPr/>
        <a:lstStyle/>
        <a:p>
          <a:r>
            <a:rPr lang="es-ES" dirty="0"/>
            <a:t>Llevar a cabo operaciones fraudulentas, robo de información confidencial que posteriormente es vendida a terceros, extorciones.</a:t>
          </a:r>
        </a:p>
      </dgm:t>
    </dgm:pt>
    <dgm:pt modelId="{05486B48-489E-4F62-8C50-39B63BF3A249}" type="parTrans" cxnId="{6E4ED800-2193-45CE-B772-0F6A270E1083}">
      <dgm:prSet/>
      <dgm:spPr/>
      <dgm:t>
        <a:bodyPr/>
        <a:lstStyle/>
        <a:p>
          <a:endParaRPr lang="es-ES"/>
        </a:p>
      </dgm:t>
    </dgm:pt>
    <dgm:pt modelId="{570663C9-F3C6-4305-ADA1-B14DC28EC33B}" type="sibTrans" cxnId="{6E4ED800-2193-45CE-B772-0F6A270E1083}">
      <dgm:prSet/>
      <dgm:spPr/>
      <dgm:t>
        <a:bodyPr/>
        <a:lstStyle/>
        <a:p>
          <a:endParaRPr lang="es-ES"/>
        </a:p>
      </dgm:t>
    </dgm:pt>
    <dgm:pt modelId="{63E463D7-517D-4B2C-99FB-A9B2E7953B3A}">
      <dgm:prSet/>
      <dgm:spPr/>
      <dgm:t>
        <a:bodyPr/>
        <a:lstStyle/>
        <a:p>
          <a:r>
            <a:rPr lang="es-ES" dirty="0"/>
            <a:t>Algunos usuarios de internet realizan estos ataques como una forma de pasar el rato delante de su ordenador</a:t>
          </a:r>
        </a:p>
      </dgm:t>
    </dgm:pt>
    <dgm:pt modelId="{258B0E0E-E5CA-4170-A6AB-2BE1B5CDE0F6}" type="parTrans" cxnId="{DFA98F4B-DF77-4635-8E50-602E3930B6CB}">
      <dgm:prSet/>
      <dgm:spPr/>
      <dgm:t>
        <a:bodyPr/>
        <a:lstStyle/>
        <a:p>
          <a:endParaRPr lang="es-ES"/>
        </a:p>
      </dgm:t>
    </dgm:pt>
    <dgm:pt modelId="{B8F79B6B-2B61-4D45-9585-228AAB3B0720}" type="sibTrans" cxnId="{DFA98F4B-DF77-4635-8E50-602E3930B6CB}">
      <dgm:prSet/>
      <dgm:spPr/>
      <dgm:t>
        <a:bodyPr/>
        <a:lstStyle/>
        <a:p>
          <a:endParaRPr lang="es-ES"/>
        </a:p>
      </dgm:t>
    </dgm:pt>
    <dgm:pt modelId="{96DEE42B-3B7C-42C1-B51B-AF825EFA75EA}">
      <dgm:prSet/>
      <dgm:spPr/>
      <dgm:t>
        <a:bodyPr/>
        <a:lstStyle/>
        <a:p>
          <a:r>
            <a:rPr lang="es-ES" dirty="0"/>
            <a:t>Ataques realizados contra determinadas organizaciones , empresas y </a:t>
          </a:r>
          <a:r>
            <a:rPr lang="es-ES" dirty="0" err="1"/>
            <a:t>websites</a:t>
          </a:r>
          <a:r>
            <a:rPr lang="es-ES" dirty="0"/>
            <a:t> gubernamentales con un contenido claramente político.</a:t>
          </a:r>
        </a:p>
      </dgm:t>
    </dgm:pt>
    <dgm:pt modelId="{10787D22-2F66-40B0-BA4E-6CB65122CCC9}" type="parTrans" cxnId="{E7AB6D34-A395-4FF5-91FF-BB19A5B4D3FF}">
      <dgm:prSet/>
      <dgm:spPr/>
      <dgm:t>
        <a:bodyPr/>
        <a:lstStyle/>
        <a:p>
          <a:endParaRPr lang="es-ES"/>
        </a:p>
      </dgm:t>
    </dgm:pt>
    <dgm:pt modelId="{CB34C23B-18BB-4F43-B0F0-7DEAAB3CC740}" type="sibTrans" cxnId="{E7AB6D34-A395-4FF5-91FF-BB19A5B4D3FF}">
      <dgm:prSet/>
      <dgm:spPr/>
      <dgm:t>
        <a:bodyPr/>
        <a:lstStyle/>
        <a:p>
          <a:endParaRPr lang="es-ES"/>
        </a:p>
      </dgm:t>
    </dgm:pt>
    <dgm:pt modelId="{0B3C7F52-AC5B-4933-B3AF-68BC5A68EA86}">
      <dgm:prSet/>
      <dgm:spPr/>
      <dgm:t>
        <a:bodyPr/>
        <a:lstStyle/>
        <a:p>
          <a:endParaRPr lang="es-ES"/>
        </a:p>
      </dgm:t>
    </dgm:pt>
    <dgm:pt modelId="{7877C292-A82C-4821-B7F8-1BCDB463D66A}" type="parTrans" cxnId="{533A3C4B-7D43-44FB-BA08-986652FC2C27}">
      <dgm:prSet/>
      <dgm:spPr/>
      <dgm:t>
        <a:bodyPr/>
        <a:lstStyle/>
        <a:p>
          <a:endParaRPr lang="es-ES"/>
        </a:p>
      </dgm:t>
    </dgm:pt>
    <dgm:pt modelId="{666EEDC3-4AAD-45B6-B1D6-8402832F46DC}" type="sibTrans" cxnId="{533A3C4B-7D43-44FB-BA08-986652FC2C27}">
      <dgm:prSet/>
      <dgm:spPr/>
      <dgm:t>
        <a:bodyPr/>
        <a:lstStyle/>
        <a:p>
          <a:endParaRPr lang="es-ES"/>
        </a:p>
      </dgm:t>
    </dgm:pt>
    <dgm:pt modelId="{18C3CBC5-2D47-43BD-ACF2-E804745BFBF6}">
      <dgm:prSet/>
      <dgm:spPr/>
      <dgm:t>
        <a:bodyPr/>
        <a:lstStyle/>
        <a:p>
          <a:r>
            <a:rPr lang="es-ES" dirty="0"/>
            <a:t>Y de cierto estatus dentro de una comunidad de usuarios</a:t>
          </a:r>
        </a:p>
      </dgm:t>
    </dgm:pt>
    <dgm:pt modelId="{91D76C78-D7E2-4A2A-83DD-648D69A8A3F8}" type="parTrans" cxnId="{301775FB-DC33-41F5-BDDC-B48E75E2AF53}">
      <dgm:prSet/>
      <dgm:spPr/>
      <dgm:t>
        <a:bodyPr/>
        <a:lstStyle/>
        <a:p>
          <a:endParaRPr lang="es-ES"/>
        </a:p>
      </dgm:t>
    </dgm:pt>
    <dgm:pt modelId="{C828FBAB-89F2-4421-B08B-485AC8EFBACF}" type="sibTrans" cxnId="{301775FB-DC33-41F5-BDDC-B48E75E2AF53}">
      <dgm:prSet/>
      <dgm:spPr/>
      <dgm:t>
        <a:bodyPr/>
        <a:lstStyle/>
        <a:p>
          <a:endParaRPr lang="es-ES"/>
        </a:p>
      </dgm:t>
    </dgm:pt>
    <dgm:pt modelId="{22328402-3F97-4210-8A35-75E347177B15}" type="pres">
      <dgm:prSet presAssocID="{F1622048-F4FB-47CA-BA16-8F74BA38BAC3}" presName="linear" presStyleCnt="0">
        <dgm:presLayoutVars>
          <dgm:animLvl val="lvl"/>
          <dgm:resizeHandles val="exact"/>
        </dgm:presLayoutVars>
      </dgm:prSet>
      <dgm:spPr/>
    </dgm:pt>
    <dgm:pt modelId="{117477C8-27A1-43A8-A27F-678B0FC54787}" type="pres">
      <dgm:prSet presAssocID="{0C92C49F-AF5F-4655-BBB9-7AE449047CCB}" presName="parentText" presStyleLbl="node1" presStyleIdx="0" presStyleCnt="5">
        <dgm:presLayoutVars>
          <dgm:chMax val="0"/>
          <dgm:bulletEnabled val="1"/>
        </dgm:presLayoutVars>
      </dgm:prSet>
      <dgm:spPr/>
    </dgm:pt>
    <dgm:pt modelId="{5EE8AC84-AF9E-49D1-95D6-B4B071D4541D}" type="pres">
      <dgm:prSet presAssocID="{0C92C49F-AF5F-4655-BBB9-7AE449047CCB}" presName="childText" presStyleLbl="revTx" presStyleIdx="0" presStyleCnt="5">
        <dgm:presLayoutVars>
          <dgm:bulletEnabled val="1"/>
        </dgm:presLayoutVars>
      </dgm:prSet>
      <dgm:spPr/>
    </dgm:pt>
    <dgm:pt modelId="{A13765E5-8CEA-4B89-A068-4DAE11C17143}" type="pres">
      <dgm:prSet presAssocID="{C418D897-DF0A-42E0-9118-F739D7FB4C67}" presName="parentText" presStyleLbl="node1" presStyleIdx="1" presStyleCnt="5">
        <dgm:presLayoutVars>
          <dgm:chMax val="0"/>
          <dgm:bulletEnabled val="1"/>
        </dgm:presLayoutVars>
      </dgm:prSet>
      <dgm:spPr/>
    </dgm:pt>
    <dgm:pt modelId="{F6B16DFE-51A2-421B-A607-B798AE617447}" type="pres">
      <dgm:prSet presAssocID="{C418D897-DF0A-42E0-9118-F739D7FB4C67}" presName="childText" presStyleLbl="revTx" presStyleIdx="1" presStyleCnt="5">
        <dgm:presLayoutVars>
          <dgm:bulletEnabled val="1"/>
        </dgm:presLayoutVars>
      </dgm:prSet>
      <dgm:spPr/>
    </dgm:pt>
    <dgm:pt modelId="{C5A7A8C9-B24E-4AED-A569-85EA391593BE}" type="pres">
      <dgm:prSet presAssocID="{FB4B7D89-2506-4558-96A6-A2E0057762C6}" presName="parentText" presStyleLbl="node1" presStyleIdx="2" presStyleCnt="5">
        <dgm:presLayoutVars>
          <dgm:chMax val="0"/>
          <dgm:bulletEnabled val="1"/>
        </dgm:presLayoutVars>
      </dgm:prSet>
      <dgm:spPr/>
    </dgm:pt>
    <dgm:pt modelId="{06A35F30-AB8C-4586-99C5-BCD48ABFD7DC}" type="pres">
      <dgm:prSet presAssocID="{FB4B7D89-2506-4558-96A6-A2E0057762C6}" presName="childText" presStyleLbl="revTx" presStyleIdx="2" presStyleCnt="5">
        <dgm:presLayoutVars>
          <dgm:bulletEnabled val="1"/>
        </dgm:presLayoutVars>
      </dgm:prSet>
      <dgm:spPr/>
    </dgm:pt>
    <dgm:pt modelId="{4A6C7234-31E0-4988-94E1-3CD6C6FF7F4B}" type="pres">
      <dgm:prSet presAssocID="{4A868383-5764-40BE-858A-E01987B3C57B}" presName="parentText" presStyleLbl="node1" presStyleIdx="3" presStyleCnt="5" custLinFactNeighborX="-2557" custLinFactNeighborY="-4183">
        <dgm:presLayoutVars>
          <dgm:chMax val="0"/>
          <dgm:bulletEnabled val="1"/>
        </dgm:presLayoutVars>
      </dgm:prSet>
      <dgm:spPr/>
    </dgm:pt>
    <dgm:pt modelId="{1339D96A-0DE0-427B-89CD-EDE52810A707}" type="pres">
      <dgm:prSet presAssocID="{4A868383-5764-40BE-858A-E01987B3C57B}" presName="childText" presStyleLbl="revTx" presStyleIdx="3" presStyleCnt="5">
        <dgm:presLayoutVars>
          <dgm:bulletEnabled val="1"/>
        </dgm:presLayoutVars>
      </dgm:prSet>
      <dgm:spPr/>
    </dgm:pt>
    <dgm:pt modelId="{E38529F4-57E0-4B81-BCC2-ECB3C4D3FAEF}" type="pres">
      <dgm:prSet presAssocID="{A58F3508-437A-47FA-A9CF-A84004F6F4E2}" presName="parentText" presStyleLbl="node1" presStyleIdx="4" presStyleCnt="5">
        <dgm:presLayoutVars>
          <dgm:chMax val="0"/>
          <dgm:bulletEnabled val="1"/>
        </dgm:presLayoutVars>
      </dgm:prSet>
      <dgm:spPr/>
    </dgm:pt>
    <dgm:pt modelId="{413E22AB-D4DE-49DC-AD20-A76D06D06999}" type="pres">
      <dgm:prSet presAssocID="{A58F3508-437A-47FA-A9CF-A84004F6F4E2}" presName="childText" presStyleLbl="revTx" presStyleIdx="4" presStyleCnt="5">
        <dgm:presLayoutVars>
          <dgm:bulletEnabled val="1"/>
        </dgm:presLayoutVars>
      </dgm:prSet>
      <dgm:spPr/>
    </dgm:pt>
  </dgm:ptLst>
  <dgm:cxnLst>
    <dgm:cxn modelId="{53A55800-D201-4A72-9FB4-EFF452AEC6B3}" type="presOf" srcId="{F1622048-F4FB-47CA-BA16-8F74BA38BAC3}" destId="{22328402-3F97-4210-8A35-75E347177B15}" srcOrd="0" destOrd="0" presId="urn:microsoft.com/office/officeart/2005/8/layout/vList2"/>
    <dgm:cxn modelId="{6E4ED800-2193-45CE-B772-0F6A270E1083}" srcId="{0C92C49F-AF5F-4655-BBB9-7AE449047CCB}" destId="{B5AB7321-CC13-42B8-9B98-000511CF5E82}" srcOrd="0" destOrd="0" parTransId="{05486B48-489E-4F62-8C50-39B63BF3A249}" sibTransId="{570663C9-F3C6-4305-ADA1-B14DC28EC33B}"/>
    <dgm:cxn modelId="{FF58AC04-5549-4369-A743-DB986D97B29F}" type="presOf" srcId="{A58F3508-437A-47FA-A9CF-A84004F6F4E2}" destId="{E38529F4-57E0-4B81-BCC2-ECB3C4D3FAEF}" srcOrd="0" destOrd="0" presId="urn:microsoft.com/office/officeart/2005/8/layout/vList2"/>
    <dgm:cxn modelId="{01DB7615-8121-4F85-B9AD-55BC385A19FA}" type="presOf" srcId="{C418D897-DF0A-42E0-9118-F739D7FB4C67}" destId="{A13765E5-8CEA-4B89-A068-4DAE11C17143}" srcOrd="0" destOrd="0" presId="urn:microsoft.com/office/officeart/2005/8/layout/vList2"/>
    <dgm:cxn modelId="{06360119-BD53-48B9-B64B-0206A52E2F5B}" type="presOf" srcId="{FB4B7D89-2506-4558-96A6-A2E0057762C6}" destId="{C5A7A8C9-B24E-4AED-A569-85EA391593BE}" srcOrd="0" destOrd="0" presId="urn:microsoft.com/office/officeart/2005/8/layout/vList2"/>
    <dgm:cxn modelId="{0073C726-CC2F-4F97-A24A-5DC57A8949FD}" type="presOf" srcId="{96DEE42B-3B7C-42C1-B51B-AF825EFA75EA}" destId="{06A35F30-AB8C-4586-99C5-BCD48ABFD7DC}" srcOrd="0" destOrd="0" presId="urn:microsoft.com/office/officeart/2005/8/layout/vList2"/>
    <dgm:cxn modelId="{E7AB6D34-A395-4FF5-91FF-BB19A5B4D3FF}" srcId="{FB4B7D89-2506-4558-96A6-A2E0057762C6}" destId="{96DEE42B-3B7C-42C1-B51B-AF825EFA75EA}" srcOrd="0" destOrd="0" parTransId="{10787D22-2F66-40B0-BA4E-6CB65122CCC9}" sibTransId="{CB34C23B-18BB-4F43-B0F0-7DEAAB3CC740}"/>
    <dgm:cxn modelId="{AEC7D73F-9B5C-48AE-90D9-914794DBE2AA}" type="presOf" srcId="{B5AB7321-CC13-42B8-9B98-000511CF5E82}" destId="{5EE8AC84-AF9E-49D1-95D6-B4B071D4541D}" srcOrd="0" destOrd="0" presId="urn:microsoft.com/office/officeart/2005/8/layout/vList2"/>
    <dgm:cxn modelId="{95BCB167-AFDD-4BAB-A6B9-0475E90F2A85}" type="presOf" srcId="{63E463D7-517D-4B2C-99FB-A9B2E7953B3A}" destId="{F6B16DFE-51A2-421B-A607-B798AE617447}" srcOrd="0" destOrd="0" presId="urn:microsoft.com/office/officeart/2005/8/layout/vList2"/>
    <dgm:cxn modelId="{BEAA784A-E6B9-416A-8388-540AAB450120}" srcId="{F1622048-F4FB-47CA-BA16-8F74BA38BAC3}" destId="{4A868383-5764-40BE-858A-E01987B3C57B}" srcOrd="3" destOrd="0" parTransId="{6B7F4807-C1A1-46B2-9806-58B54D2DD485}" sibTransId="{6DBE938B-3B6F-4714-8B83-290CA287D955}"/>
    <dgm:cxn modelId="{533A3C4B-7D43-44FB-BA08-986652FC2C27}" srcId="{4A868383-5764-40BE-858A-E01987B3C57B}" destId="{0B3C7F52-AC5B-4933-B3AF-68BC5A68EA86}" srcOrd="0" destOrd="0" parTransId="{7877C292-A82C-4821-B7F8-1BCDB463D66A}" sibTransId="{666EEDC3-4AAD-45B6-B1D6-8402832F46DC}"/>
    <dgm:cxn modelId="{DFA98F4B-DF77-4635-8E50-602E3930B6CB}" srcId="{C418D897-DF0A-42E0-9118-F739D7FB4C67}" destId="{63E463D7-517D-4B2C-99FB-A9B2E7953B3A}" srcOrd="0" destOrd="0" parTransId="{258B0E0E-E5CA-4170-A6AB-2BE1B5CDE0F6}" sibTransId="{B8F79B6B-2B61-4D45-9585-228AAB3B0720}"/>
    <dgm:cxn modelId="{50630C6F-BAC6-4B7A-9E6E-720C1BC229A8}" srcId="{F1622048-F4FB-47CA-BA16-8F74BA38BAC3}" destId="{FB4B7D89-2506-4558-96A6-A2E0057762C6}" srcOrd="2" destOrd="0" parTransId="{C02F8EC3-DE94-481B-99D1-9BAA7414012D}" sibTransId="{CBD6B4B6-5D21-4C42-97E3-94151CC17897}"/>
    <dgm:cxn modelId="{66181655-D592-4E3E-B5BF-3C6450ABEC4A}" srcId="{F1622048-F4FB-47CA-BA16-8F74BA38BAC3}" destId="{A58F3508-437A-47FA-A9CF-A84004F6F4E2}" srcOrd="4" destOrd="0" parTransId="{D918EDBB-D4A6-4297-B782-7FCEBF135F53}" sibTransId="{AC372EA2-F66E-4E3C-91EF-48851054143D}"/>
    <dgm:cxn modelId="{5801D57D-73E6-4DDD-BD27-539364101DFE}" type="presOf" srcId="{4A868383-5764-40BE-858A-E01987B3C57B}" destId="{4A6C7234-31E0-4988-94E1-3CD6C6FF7F4B}" srcOrd="0" destOrd="0" presId="urn:microsoft.com/office/officeart/2005/8/layout/vList2"/>
    <dgm:cxn modelId="{7C0C29AF-19CA-4211-B511-BC1FAF2316FC}" type="presOf" srcId="{0B3C7F52-AC5B-4933-B3AF-68BC5A68EA86}" destId="{1339D96A-0DE0-427B-89CD-EDE52810A707}" srcOrd="0" destOrd="0" presId="urn:microsoft.com/office/officeart/2005/8/layout/vList2"/>
    <dgm:cxn modelId="{6D2431C1-C80E-4457-9FCF-6AA61BFD5AB1}" srcId="{F1622048-F4FB-47CA-BA16-8F74BA38BAC3}" destId="{0C92C49F-AF5F-4655-BBB9-7AE449047CCB}" srcOrd="0" destOrd="0" parTransId="{CBD9AF65-AD61-42A6-9D73-38FF1C73FC41}" sibTransId="{2F4DEAE2-3480-437D-A9EA-2D708C87DFAD}"/>
    <dgm:cxn modelId="{C580DDD4-0438-4F2F-84B3-BD2BC79B1837}" srcId="{F1622048-F4FB-47CA-BA16-8F74BA38BAC3}" destId="{C418D897-DF0A-42E0-9118-F739D7FB4C67}" srcOrd="1" destOrd="0" parTransId="{49A38431-9F02-4383-A9E7-635994505AFE}" sibTransId="{624A1090-63C3-41C4-B2F7-63278BDD26FA}"/>
    <dgm:cxn modelId="{ECC285E1-1676-448C-96A0-0A8CA9BCE2B0}" type="presOf" srcId="{18C3CBC5-2D47-43BD-ACF2-E804745BFBF6}" destId="{413E22AB-D4DE-49DC-AD20-A76D06D06999}" srcOrd="0" destOrd="0" presId="urn:microsoft.com/office/officeart/2005/8/layout/vList2"/>
    <dgm:cxn modelId="{83358CE5-67FB-48F6-B558-662A83E2F7C9}" type="presOf" srcId="{0C92C49F-AF5F-4655-BBB9-7AE449047CCB}" destId="{117477C8-27A1-43A8-A27F-678B0FC54787}" srcOrd="0" destOrd="0" presId="urn:microsoft.com/office/officeart/2005/8/layout/vList2"/>
    <dgm:cxn modelId="{301775FB-DC33-41F5-BDDC-B48E75E2AF53}" srcId="{A58F3508-437A-47FA-A9CF-A84004F6F4E2}" destId="{18C3CBC5-2D47-43BD-ACF2-E804745BFBF6}" srcOrd="0" destOrd="0" parTransId="{91D76C78-D7E2-4A2A-83DD-648D69A8A3F8}" sibTransId="{C828FBAB-89F2-4421-B08B-485AC8EFBACF}"/>
    <dgm:cxn modelId="{62361FFF-6449-4787-BA48-2BEC0D5AEFBF}" type="presParOf" srcId="{22328402-3F97-4210-8A35-75E347177B15}" destId="{117477C8-27A1-43A8-A27F-678B0FC54787}" srcOrd="0" destOrd="0" presId="urn:microsoft.com/office/officeart/2005/8/layout/vList2"/>
    <dgm:cxn modelId="{8CEB191E-C665-4645-8E9A-97F19134E985}" type="presParOf" srcId="{22328402-3F97-4210-8A35-75E347177B15}" destId="{5EE8AC84-AF9E-49D1-95D6-B4B071D4541D}" srcOrd="1" destOrd="0" presId="urn:microsoft.com/office/officeart/2005/8/layout/vList2"/>
    <dgm:cxn modelId="{0E8615A2-F860-4438-853F-5EEF6221155A}" type="presParOf" srcId="{22328402-3F97-4210-8A35-75E347177B15}" destId="{A13765E5-8CEA-4B89-A068-4DAE11C17143}" srcOrd="2" destOrd="0" presId="urn:microsoft.com/office/officeart/2005/8/layout/vList2"/>
    <dgm:cxn modelId="{3E610070-68CF-4A7C-AFE3-CD0A7DD5B43C}" type="presParOf" srcId="{22328402-3F97-4210-8A35-75E347177B15}" destId="{F6B16DFE-51A2-421B-A607-B798AE617447}" srcOrd="3" destOrd="0" presId="urn:microsoft.com/office/officeart/2005/8/layout/vList2"/>
    <dgm:cxn modelId="{67A3085E-6763-4C92-AB79-7423C6C2771F}" type="presParOf" srcId="{22328402-3F97-4210-8A35-75E347177B15}" destId="{C5A7A8C9-B24E-4AED-A569-85EA391593BE}" srcOrd="4" destOrd="0" presId="urn:microsoft.com/office/officeart/2005/8/layout/vList2"/>
    <dgm:cxn modelId="{0B025E25-CB0E-42C4-9FE6-92C5D55D5C60}" type="presParOf" srcId="{22328402-3F97-4210-8A35-75E347177B15}" destId="{06A35F30-AB8C-4586-99C5-BCD48ABFD7DC}" srcOrd="5" destOrd="0" presId="urn:microsoft.com/office/officeart/2005/8/layout/vList2"/>
    <dgm:cxn modelId="{743922AA-6BB2-4ACF-81F1-C4B5214E8B47}" type="presParOf" srcId="{22328402-3F97-4210-8A35-75E347177B15}" destId="{4A6C7234-31E0-4988-94E1-3CD6C6FF7F4B}" srcOrd="6" destOrd="0" presId="urn:microsoft.com/office/officeart/2005/8/layout/vList2"/>
    <dgm:cxn modelId="{2425B23C-622B-4D60-A630-BA2566DC9919}" type="presParOf" srcId="{22328402-3F97-4210-8A35-75E347177B15}" destId="{1339D96A-0DE0-427B-89CD-EDE52810A707}" srcOrd="7" destOrd="0" presId="urn:microsoft.com/office/officeart/2005/8/layout/vList2"/>
    <dgm:cxn modelId="{7C17D319-109A-47BF-B0FB-AF5269418579}" type="presParOf" srcId="{22328402-3F97-4210-8A35-75E347177B15}" destId="{E38529F4-57E0-4B81-BCC2-ECB3C4D3FAEF}" srcOrd="8" destOrd="0" presId="urn:microsoft.com/office/officeart/2005/8/layout/vList2"/>
    <dgm:cxn modelId="{607BB018-A23A-440C-9950-1751401C8103}" type="presParOf" srcId="{22328402-3F97-4210-8A35-75E347177B15}" destId="{413E22AB-D4DE-49DC-AD20-A76D06D06999}"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EA4FE9-3846-473F-A9A3-2DF1EA40D34F}" type="doc">
      <dgm:prSet loTypeId="urn:microsoft.com/office/officeart/2008/layout/VerticalCurvedList" loCatId="list" qsTypeId="urn:microsoft.com/office/officeart/2005/8/quickstyle/3d2" qsCatId="3D" csTypeId="urn:microsoft.com/office/officeart/2005/8/colors/colorful1" csCatId="colorful" phldr="1"/>
      <dgm:spPr/>
      <dgm:t>
        <a:bodyPr/>
        <a:lstStyle/>
        <a:p>
          <a:endParaRPr lang="es-HN"/>
        </a:p>
      </dgm:t>
    </dgm:pt>
    <dgm:pt modelId="{EAE091BD-C215-4E93-86EA-1EC3EF876557}">
      <dgm:prSet phldrT="[Texto]"/>
      <dgm:spPr/>
      <dgm:t>
        <a:bodyPr/>
        <a:lstStyle/>
        <a:p>
          <a:r>
            <a:rPr lang="es-HN" dirty="0"/>
            <a:t>Ejecutar algunas actividades que produzcan un elevado consumo de los recursos de las maquinas afectadas. (</a:t>
          </a:r>
          <a:r>
            <a:rPr lang="es-HN" dirty="0" err="1"/>
            <a:t>procesador,memoria</a:t>
          </a:r>
          <a:r>
            <a:rPr lang="es-HN" dirty="0"/>
            <a:t> y disco duro provocando una caída en su rendimiento.</a:t>
          </a:r>
        </a:p>
      </dgm:t>
    </dgm:pt>
    <dgm:pt modelId="{80DB83CE-72AC-4994-BB0F-D176B985B1EB}" type="parTrans" cxnId="{B27D6F1F-92BC-4F35-8136-A5A85CA438F6}">
      <dgm:prSet/>
      <dgm:spPr/>
      <dgm:t>
        <a:bodyPr/>
        <a:lstStyle/>
        <a:p>
          <a:endParaRPr lang="es-HN"/>
        </a:p>
      </dgm:t>
    </dgm:pt>
    <dgm:pt modelId="{D2EDCC39-3B8A-416C-9709-8A2EB28CFD98}" type="sibTrans" cxnId="{B27D6F1F-92BC-4F35-8136-A5A85CA438F6}">
      <dgm:prSet/>
      <dgm:spPr/>
      <dgm:t>
        <a:bodyPr/>
        <a:lstStyle/>
        <a:p>
          <a:endParaRPr lang="es-HN"/>
        </a:p>
      </dgm:t>
    </dgm:pt>
    <dgm:pt modelId="{88D453B9-37B8-4336-825C-A635D378C889}">
      <dgm:prSet phldrT="[Texto]"/>
      <dgm:spPr/>
      <dgm:t>
        <a:bodyPr/>
        <a:lstStyle/>
        <a:p>
          <a:r>
            <a:rPr lang="es-HN" dirty="0"/>
            <a:t>Provocar el colapso de redes de ordenadores mediante la generación de grandes cantidades de trafico generalmente desde múltiples equipos.</a:t>
          </a:r>
        </a:p>
      </dgm:t>
    </dgm:pt>
    <dgm:pt modelId="{8966762E-0A7B-45EF-A189-3CA9DFC5343F}" type="parTrans" cxnId="{5A6A284B-CDC0-48D9-B5D8-398233DE4C31}">
      <dgm:prSet/>
      <dgm:spPr/>
      <dgm:t>
        <a:bodyPr/>
        <a:lstStyle/>
        <a:p>
          <a:endParaRPr lang="es-HN"/>
        </a:p>
      </dgm:t>
    </dgm:pt>
    <dgm:pt modelId="{C539EC59-2DC3-42A5-8AB5-0F1BE5C5FC87}" type="sibTrans" cxnId="{5A6A284B-CDC0-48D9-B5D8-398233DE4C31}">
      <dgm:prSet/>
      <dgm:spPr/>
      <dgm:t>
        <a:bodyPr/>
        <a:lstStyle/>
        <a:p>
          <a:endParaRPr lang="es-HN"/>
        </a:p>
      </dgm:t>
    </dgm:pt>
    <dgm:pt modelId="{A8306737-9C3E-4BA9-9EBD-E58971AC6864}">
      <dgm:prSet/>
      <dgm:spPr/>
      <dgm:t>
        <a:bodyPr/>
        <a:lstStyle/>
        <a:p>
          <a:r>
            <a:rPr lang="es-HN" dirty="0"/>
            <a:t>Trasmisión de paquetes de datos malformados o que incumplan las reglas de un protocolo, para provocar la caída de un equipo que no se encuentre preparado para recibir este tipo de trafico malintencionado.</a:t>
          </a:r>
        </a:p>
      </dgm:t>
    </dgm:pt>
    <dgm:pt modelId="{DA33BF2A-B0C7-4CCC-B13D-506A1AA10FC8}" type="parTrans" cxnId="{08E5F993-C99F-4611-8048-60204EF5CF38}">
      <dgm:prSet/>
      <dgm:spPr/>
      <dgm:t>
        <a:bodyPr/>
        <a:lstStyle/>
        <a:p>
          <a:endParaRPr lang="es-HN"/>
        </a:p>
      </dgm:t>
    </dgm:pt>
    <dgm:pt modelId="{9E73B9E8-4080-402D-9FEC-E122CEB0DB01}" type="sibTrans" cxnId="{08E5F993-C99F-4611-8048-60204EF5CF38}">
      <dgm:prSet/>
      <dgm:spPr/>
      <dgm:t>
        <a:bodyPr/>
        <a:lstStyle/>
        <a:p>
          <a:endParaRPr lang="es-HN"/>
        </a:p>
      </dgm:t>
    </dgm:pt>
    <dgm:pt modelId="{1010D71D-BF6B-42AD-898C-700BAB5CBE9A}">
      <dgm:prSet/>
      <dgm:spPr/>
      <dgm:t>
        <a:bodyPr/>
        <a:lstStyle/>
        <a:p>
          <a:r>
            <a:rPr lang="es-HN" dirty="0"/>
            <a:t>Sabotajes mediante </a:t>
          </a:r>
          <a:r>
            <a:rPr lang="es-HN" dirty="0" err="1"/>
            <a:t>routers</a:t>
          </a:r>
          <a:r>
            <a:rPr lang="es-HN" dirty="0"/>
            <a:t> “maliciosos”, que se encarguen de proporcionar información falsa sobre tablas de enrutamiento que impidan el acceso a ciertas maquinas de la red.</a:t>
          </a:r>
        </a:p>
      </dgm:t>
    </dgm:pt>
    <dgm:pt modelId="{3CDD6287-B27B-4DF7-AF0A-193AFD4E8DAA}" type="parTrans" cxnId="{612FA20F-0D5F-4D2D-80D5-7F8CED721415}">
      <dgm:prSet/>
      <dgm:spPr/>
      <dgm:t>
        <a:bodyPr/>
        <a:lstStyle/>
        <a:p>
          <a:endParaRPr lang="es-HN"/>
        </a:p>
      </dgm:t>
    </dgm:pt>
    <dgm:pt modelId="{09EF3562-0BA6-42BB-B264-5083BF631D89}" type="sibTrans" cxnId="{612FA20F-0D5F-4D2D-80D5-7F8CED721415}">
      <dgm:prSet/>
      <dgm:spPr/>
      <dgm:t>
        <a:bodyPr/>
        <a:lstStyle/>
        <a:p>
          <a:endParaRPr lang="es-HN"/>
        </a:p>
      </dgm:t>
    </dgm:pt>
    <dgm:pt modelId="{78D08E75-2DDD-455F-81B5-D7EF0862F2B4}" type="pres">
      <dgm:prSet presAssocID="{F6EA4FE9-3846-473F-A9A3-2DF1EA40D34F}" presName="Name0" presStyleCnt="0">
        <dgm:presLayoutVars>
          <dgm:chMax val="7"/>
          <dgm:chPref val="7"/>
          <dgm:dir/>
        </dgm:presLayoutVars>
      </dgm:prSet>
      <dgm:spPr/>
    </dgm:pt>
    <dgm:pt modelId="{5CA5B584-AFFF-477A-AE75-3ACA62911905}" type="pres">
      <dgm:prSet presAssocID="{F6EA4FE9-3846-473F-A9A3-2DF1EA40D34F}" presName="Name1" presStyleCnt="0"/>
      <dgm:spPr/>
    </dgm:pt>
    <dgm:pt modelId="{5C387FA6-4547-421B-A4D7-4BDDE3AF5578}" type="pres">
      <dgm:prSet presAssocID="{F6EA4FE9-3846-473F-A9A3-2DF1EA40D34F}" presName="cycle" presStyleCnt="0"/>
      <dgm:spPr/>
    </dgm:pt>
    <dgm:pt modelId="{9D549D0F-B1AC-414C-9749-9FA68C0A9211}" type="pres">
      <dgm:prSet presAssocID="{F6EA4FE9-3846-473F-A9A3-2DF1EA40D34F}" presName="srcNode" presStyleLbl="node1" presStyleIdx="0" presStyleCnt="4"/>
      <dgm:spPr/>
    </dgm:pt>
    <dgm:pt modelId="{19312554-2BCF-41D5-BCA3-47429A16ABAE}" type="pres">
      <dgm:prSet presAssocID="{F6EA4FE9-3846-473F-A9A3-2DF1EA40D34F}" presName="conn" presStyleLbl="parChTrans1D2" presStyleIdx="0" presStyleCnt="1"/>
      <dgm:spPr/>
    </dgm:pt>
    <dgm:pt modelId="{EDE9DE29-7ED5-42D7-ABC6-4D880A8F39D7}" type="pres">
      <dgm:prSet presAssocID="{F6EA4FE9-3846-473F-A9A3-2DF1EA40D34F}" presName="extraNode" presStyleLbl="node1" presStyleIdx="0" presStyleCnt="4"/>
      <dgm:spPr/>
    </dgm:pt>
    <dgm:pt modelId="{123F3B3F-4E0F-4598-BF86-64138F74D60A}" type="pres">
      <dgm:prSet presAssocID="{F6EA4FE9-3846-473F-A9A3-2DF1EA40D34F}" presName="dstNode" presStyleLbl="node1" presStyleIdx="0" presStyleCnt="4"/>
      <dgm:spPr/>
    </dgm:pt>
    <dgm:pt modelId="{312A5034-B248-41A3-AC0B-2A1BFE8202BC}" type="pres">
      <dgm:prSet presAssocID="{EAE091BD-C215-4E93-86EA-1EC3EF876557}" presName="text_1" presStyleLbl="node1" presStyleIdx="0" presStyleCnt="4">
        <dgm:presLayoutVars>
          <dgm:bulletEnabled val="1"/>
        </dgm:presLayoutVars>
      </dgm:prSet>
      <dgm:spPr/>
    </dgm:pt>
    <dgm:pt modelId="{2A187A89-8123-4C29-A05F-77649CF7C6BD}" type="pres">
      <dgm:prSet presAssocID="{EAE091BD-C215-4E93-86EA-1EC3EF876557}" presName="accent_1" presStyleCnt="0"/>
      <dgm:spPr/>
    </dgm:pt>
    <dgm:pt modelId="{5A3EC6AD-2544-45F8-91A6-B392605CAA83}" type="pres">
      <dgm:prSet presAssocID="{EAE091BD-C215-4E93-86EA-1EC3EF876557}" presName="accentRepeatNode" presStyleLbl="solidFgAcc1" presStyleIdx="0" presStyleCnt="4"/>
      <dgm:spPr/>
    </dgm:pt>
    <dgm:pt modelId="{8292E217-AF6D-4E18-86B7-BEF683A0CE59}" type="pres">
      <dgm:prSet presAssocID="{88D453B9-37B8-4336-825C-A635D378C889}" presName="text_2" presStyleLbl="node1" presStyleIdx="1" presStyleCnt="4">
        <dgm:presLayoutVars>
          <dgm:bulletEnabled val="1"/>
        </dgm:presLayoutVars>
      </dgm:prSet>
      <dgm:spPr/>
    </dgm:pt>
    <dgm:pt modelId="{27147005-18A5-4AFA-8A8B-4415A3FE3FDA}" type="pres">
      <dgm:prSet presAssocID="{88D453B9-37B8-4336-825C-A635D378C889}" presName="accent_2" presStyleCnt="0"/>
      <dgm:spPr/>
    </dgm:pt>
    <dgm:pt modelId="{78630896-0D6C-4E78-8961-6ADE07229F4F}" type="pres">
      <dgm:prSet presAssocID="{88D453B9-37B8-4336-825C-A635D378C889}" presName="accentRepeatNode" presStyleLbl="solidFgAcc1" presStyleIdx="1" presStyleCnt="4"/>
      <dgm:spPr/>
    </dgm:pt>
    <dgm:pt modelId="{04D280BD-D623-4C46-8247-CDE0D3BBC52B}" type="pres">
      <dgm:prSet presAssocID="{A8306737-9C3E-4BA9-9EBD-E58971AC6864}" presName="text_3" presStyleLbl="node1" presStyleIdx="2" presStyleCnt="4">
        <dgm:presLayoutVars>
          <dgm:bulletEnabled val="1"/>
        </dgm:presLayoutVars>
      </dgm:prSet>
      <dgm:spPr/>
    </dgm:pt>
    <dgm:pt modelId="{D28ACBC0-EF98-4F2D-9027-833F7797ACD8}" type="pres">
      <dgm:prSet presAssocID="{A8306737-9C3E-4BA9-9EBD-E58971AC6864}" presName="accent_3" presStyleCnt="0"/>
      <dgm:spPr/>
    </dgm:pt>
    <dgm:pt modelId="{C12C6718-8B98-4566-852D-C4948E5875A1}" type="pres">
      <dgm:prSet presAssocID="{A8306737-9C3E-4BA9-9EBD-E58971AC6864}" presName="accentRepeatNode" presStyleLbl="solidFgAcc1" presStyleIdx="2" presStyleCnt="4"/>
      <dgm:spPr/>
    </dgm:pt>
    <dgm:pt modelId="{F96280DF-3218-431A-BD74-72A7C372EA1B}" type="pres">
      <dgm:prSet presAssocID="{1010D71D-BF6B-42AD-898C-700BAB5CBE9A}" presName="text_4" presStyleLbl="node1" presStyleIdx="3" presStyleCnt="4">
        <dgm:presLayoutVars>
          <dgm:bulletEnabled val="1"/>
        </dgm:presLayoutVars>
      </dgm:prSet>
      <dgm:spPr/>
    </dgm:pt>
    <dgm:pt modelId="{3800C865-3AE8-4F85-AF91-025A34298789}" type="pres">
      <dgm:prSet presAssocID="{1010D71D-BF6B-42AD-898C-700BAB5CBE9A}" presName="accent_4" presStyleCnt="0"/>
      <dgm:spPr/>
    </dgm:pt>
    <dgm:pt modelId="{0AF73950-7B33-49D3-AE5B-E5302890EC63}" type="pres">
      <dgm:prSet presAssocID="{1010D71D-BF6B-42AD-898C-700BAB5CBE9A}" presName="accentRepeatNode" presStyleLbl="solidFgAcc1" presStyleIdx="3" presStyleCnt="4"/>
      <dgm:spPr/>
    </dgm:pt>
  </dgm:ptLst>
  <dgm:cxnLst>
    <dgm:cxn modelId="{612FA20F-0D5F-4D2D-80D5-7F8CED721415}" srcId="{F6EA4FE9-3846-473F-A9A3-2DF1EA40D34F}" destId="{1010D71D-BF6B-42AD-898C-700BAB5CBE9A}" srcOrd="3" destOrd="0" parTransId="{3CDD6287-B27B-4DF7-AF0A-193AFD4E8DAA}" sibTransId="{09EF3562-0BA6-42BB-B264-5083BF631D89}"/>
    <dgm:cxn modelId="{E8358211-A846-4D97-AB53-54034D20D92C}" type="presOf" srcId="{F6EA4FE9-3846-473F-A9A3-2DF1EA40D34F}" destId="{78D08E75-2DDD-455F-81B5-D7EF0862F2B4}" srcOrd="0" destOrd="0" presId="urn:microsoft.com/office/officeart/2008/layout/VerticalCurvedList"/>
    <dgm:cxn modelId="{B27D6F1F-92BC-4F35-8136-A5A85CA438F6}" srcId="{F6EA4FE9-3846-473F-A9A3-2DF1EA40D34F}" destId="{EAE091BD-C215-4E93-86EA-1EC3EF876557}" srcOrd="0" destOrd="0" parTransId="{80DB83CE-72AC-4994-BB0F-D176B985B1EB}" sibTransId="{D2EDCC39-3B8A-416C-9709-8A2EB28CFD98}"/>
    <dgm:cxn modelId="{2DED153E-3FDC-4720-93CC-92F6C96923DE}" type="presOf" srcId="{D2EDCC39-3B8A-416C-9709-8A2EB28CFD98}" destId="{19312554-2BCF-41D5-BCA3-47429A16ABAE}" srcOrd="0" destOrd="0" presId="urn:microsoft.com/office/officeart/2008/layout/VerticalCurvedList"/>
    <dgm:cxn modelId="{904CAE47-36CD-4D4C-ADDF-C16ABD170875}" type="presOf" srcId="{88D453B9-37B8-4336-825C-A635D378C889}" destId="{8292E217-AF6D-4E18-86B7-BEF683A0CE59}" srcOrd="0" destOrd="0" presId="urn:microsoft.com/office/officeart/2008/layout/VerticalCurvedList"/>
    <dgm:cxn modelId="{5A6A284B-CDC0-48D9-B5D8-398233DE4C31}" srcId="{F6EA4FE9-3846-473F-A9A3-2DF1EA40D34F}" destId="{88D453B9-37B8-4336-825C-A635D378C889}" srcOrd="1" destOrd="0" parTransId="{8966762E-0A7B-45EF-A189-3CA9DFC5343F}" sibTransId="{C539EC59-2DC3-42A5-8AB5-0F1BE5C5FC87}"/>
    <dgm:cxn modelId="{2C5CAA4F-9790-4531-AA3D-8FBF3C33D6C0}" type="presOf" srcId="{EAE091BD-C215-4E93-86EA-1EC3EF876557}" destId="{312A5034-B248-41A3-AC0B-2A1BFE8202BC}" srcOrd="0" destOrd="0" presId="urn:microsoft.com/office/officeart/2008/layout/VerticalCurvedList"/>
    <dgm:cxn modelId="{5E384253-EE4F-4E0B-8D5F-BA95158502D9}" type="presOf" srcId="{1010D71D-BF6B-42AD-898C-700BAB5CBE9A}" destId="{F96280DF-3218-431A-BD74-72A7C372EA1B}" srcOrd="0" destOrd="0" presId="urn:microsoft.com/office/officeart/2008/layout/VerticalCurvedList"/>
    <dgm:cxn modelId="{08E5F993-C99F-4611-8048-60204EF5CF38}" srcId="{F6EA4FE9-3846-473F-A9A3-2DF1EA40D34F}" destId="{A8306737-9C3E-4BA9-9EBD-E58971AC6864}" srcOrd="2" destOrd="0" parTransId="{DA33BF2A-B0C7-4CCC-B13D-506A1AA10FC8}" sibTransId="{9E73B9E8-4080-402D-9FEC-E122CEB0DB01}"/>
    <dgm:cxn modelId="{FB0428B7-9EC0-4F37-B7A6-AD1FA43F0E88}" type="presOf" srcId="{A8306737-9C3E-4BA9-9EBD-E58971AC6864}" destId="{04D280BD-D623-4C46-8247-CDE0D3BBC52B}" srcOrd="0" destOrd="0" presId="urn:microsoft.com/office/officeart/2008/layout/VerticalCurvedList"/>
    <dgm:cxn modelId="{9EBD7D99-59F9-46CF-A8A3-ACB727A1BE05}" type="presParOf" srcId="{78D08E75-2DDD-455F-81B5-D7EF0862F2B4}" destId="{5CA5B584-AFFF-477A-AE75-3ACA62911905}" srcOrd="0" destOrd="0" presId="urn:microsoft.com/office/officeart/2008/layout/VerticalCurvedList"/>
    <dgm:cxn modelId="{CFDF868C-31A9-4D20-BC1C-F25000ED9BCB}" type="presParOf" srcId="{5CA5B584-AFFF-477A-AE75-3ACA62911905}" destId="{5C387FA6-4547-421B-A4D7-4BDDE3AF5578}" srcOrd="0" destOrd="0" presId="urn:microsoft.com/office/officeart/2008/layout/VerticalCurvedList"/>
    <dgm:cxn modelId="{2AB166EE-9BDA-4281-A761-418F1C905D82}" type="presParOf" srcId="{5C387FA6-4547-421B-A4D7-4BDDE3AF5578}" destId="{9D549D0F-B1AC-414C-9749-9FA68C0A9211}" srcOrd="0" destOrd="0" presId="urn:microsoft.com/office/officeart/2008/layout/VerticalCurvedList"/>
    <dgm:cxn modelId="{E7B04AA4-53B6-4064-A76F-B47008BB5A26}" type="presParOf" srcId="{5C387FA6-4547-421B-A4D7-4BDDE3AF5578}" destId="{19312554-2BCF-41D5-BCA3-47429A16ABAE}" srcOrd="1" destOrd="0" presId="urn:microsoft.com/office/officeart/2008/layout/VerticalCurvedList"/>
    <dgm:cxn modelId="{E055D803-F1B3-413D-A19C-10FEB9D0A509}" type="presParOf" srcId="{5C387FA6-4547-421B-A4D7-4BDDE3AF5578}" destId="{EDE9DE29-7ED5-42D7-ABC6-4D880A8F39D7}" srcOrd="2" destOrd="0" presId="urn:microsoft.com/office/officeart/2008/layout/VerticalCurvedList"/>
    <dgm:cxn modelId="{AB81C9AD-A3EA-49F8-B5C8-37988F34A53C}" type="presParOf" srcId="{5C387FA6-4547-421B-A4D7-4BDDE3AF5578}" destId="{123F3B3F-4E0F-4598-BF86-64138F74D60A}" srcOrd="3" destOrd="0" presId="urn:microsoft.com/office/officeart/2008/layout/VerticalCurvedList"/>
    <dgm:cxn modelId="{53AB4040-030F-43EC-986F-22BBE3ED3BCF}" type="presParOf" srcId="{5CA5B584-AFFF-477A-AE75-3ACA62911905}" destId="{312A5034-B248-41A3-AC0B-2A1BFE8202BC}" srcOrd="1" destOrd="0" presId="urn:microsoft.com/office/officeart/2008/layout/VerticalCurvedList"/>
    <dgm:cxn modelId="{644BD785-F15F-40D4-AF52-C896A4C56820}" type="presParOf" srcId="{5CA5B584-AFFF-477A-AE75-3ACA62911905}" destId="{2A187A89-8123-4C29-A05F-77649CF7C6BD}" srcOrd="2" destOrd="0" presId="urn:microsoft.com/office/officeart/2008/layout/VerticalCurvedList"/>
    <dgm:cxn modelId="{5250AAD9-AB60-425B-B196-C3521FB93A90}" type="presParOf" srcId="{2A187A89-8123-4C29-A05F-77649CF7C6BD}" destId="{5A3EC6AD-2544-45F8-91A6-B392605CAA83}" srcOrd="0" destOrd="0" presId="urn:microsoft.com/office/officeart/2008/layout/VerticalCurvedList"/>
    <dgm:cxn modelId="{3EDD590D-012C-4948-8EE0-09D31F7D2916}" type="presParOf" srcId="{5CA5B584-AFFF-477A-AE75-3ACA62911905}" destId="{8292E217-AF6D-4E18-86B7-BEF683A0CE59}" srcOrd="3" destOrd="0" presId="urn:microsoft.com/office/officeart/2008/layout/VerticalCurvedList"/>
    <dgm:cxn modelId="{E3F3C250-5640-4DD9-8827-AE36622445E0}" type="presParOf" srcId="{5CA5B584-AFFF-477A-AE75-3ACA62911905}" destId="{27147005-18A5-4AFA-8A8B-4415A3FE3FDA}" srcOrd="4" destOrd="0" presId="urn:microsoft.com/office/officeart/2008/layout/VerticalCurvedList"/>
    <dgm:cxn modelId="{8F156C8A-1AD5-42F1-A4CB-BB92BC8BEF4B}" type="presParOf" srcId="{27147005-18A5-4AFA-8A8B-4415A3FE3FDA}" destId="{78630896-0D6C-4E78-8961-6ADE07229F4F}" srcOrd="0" destOrd="0" presId="urn:microsoft.com/office/officeart/2008/layout/VerticalCurvedList"/>
    <dgm:cxn modelId="{A1089189-498D-4FF1-84D9-420216FA5400}" type="presParOf" srcId="{5CA5B584-AFFF-477A-AE75-3ACA62911905}" destId="{04D280BD-D623-4C46-8247-CDE0D3BBC52B}" srcOrd="5" destOrd="0" presId="urn:microsoft.com/office/officeart/2008/layout/VerticalCurvedList"/>
    <dgm:cxn modelId="{7EF17521-DBC2-4D8B-9D2C-4243B4F518DC}" type="presParOf" srcId="{5CA5B584-AFFF-477A-AE75-3ACA62911905}" destId="{D28ACBC0-EF98-4F2D-9027-833F7797ACD8}" srcOrd="6" destOrd="0" presId="urn:microsoft.com/office/officeart/2008/layout/VerticalCurvedList"/>
    <dgm:cxn modelId="{20599A3A-954E-4CC5-A731-9E872ABC5213}" type="presParOf" srcId="{D28ACBC0-EF98-4F2D-9027-833F7797ACD8}" destId="{C12C6718-8B98-4566-852D-C4948E5875A1}" srcOrd="0" destOrd="0" presId="urn:microsoft.com/office/officeart/2008/layout/VerticalCurvedList"/>
    <dgm:cxn modelId="{79446616-80D8-4A9B-B5D1-925528DF9BC1}" type="presParOf" srcId="{5CA5B584-AFFF-477A-AE75-3ACA62911905}" destId="{F96280DF-3218-431A-BD74-72A7C372EA1B}" srcOrd="7" destOrd="0" presId="urn:microsoft.com/office/officeart/2008/layout/VerticalCurvedList"/>
    <dgm:cxn modelId="{DBECB755-3768-4F36-85E2-A163F5CBF917}" type="presParOf" srcId="{5CA5B584-AFFF-477A-AE75-3ACA62911905}" destId="{3800C865-3AE8-4F85-AF91-025A34298789}" srcOrd="8" destOrd="0" presId="urn:microsoft.com/office/officeart/2008/layout/VerticalCurvedList"/>
    <dgm:cxn modelId="{028B96D4-602C-4E0A-8B92-378667F39A33}" type="presParOf" srcId="{3800C865-3AE8-4F85-AF91-025A34298789}" destId="{0AF73950-7B33-49D3-AE5B-E5302890EC6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6EA4FE9-3846-473F-A9A3-2DF1EA40D34F}" type="doc">
      <dgm:prSet loTypeId="urn:microsoft.com/office/officeart/2008/layout/VerticalCurvedList" loCatId="list" qsTypeId="urn:microsoft.com/office/officeart/2005/8/quickstyle/3d2" qsCatId="3D" csTypeId="urn:microsoft.com/office/officeart/2005/8/colors/colorful1" csCatId="colorful" phldr="1"/>
      <dgm:spPr/>
      <dgm:t>
        <a:bodyPr/>
        <a:lstStyle/>
        <a:p>
          <a:endParaRPr lang="es-HN"/>
        </a:p>
      </dgm:t>
    </dgm:pt>
    <dgm:pt modelId="{EAE091BD-C215-4E93-86EA-1EC3EF876557}">
      <dgm:prSet phldrT="[Texto]"/>
      <dgm:spPr/>
      <dgm:t>
        <a:bodyPr/>
        <a:lstStyle/>
        <a:p>
          <a:r>
            <a:rPr lang="es-HN" dirty="0"/>
            <a:t>Activación de programas “bacteria”, cuyo objetivo es replicarse dentro de un sistema informático, consumiendo la memoria y la capacidad del procesador hasta detener por completo al equipo infectado</a:t>
          </a:r>
        </a:p>
      </dgm:t>
    </dgm:pt>
    <dgm:pt modelId="{80DB83CE-72AC-4994-BB0F-D176B985B1EB}" type="parTrans" cxnId="{B27D6F1F-92BC-4F35-8136-A5A85CA438F6}">
      <dgm:prSet/>
      <dgm:spPr/>
      <dgm:t>
        <a:bodyPr/>
        <a:lstStyle/>
        <a:p>
          <a:endParaRPr lang="es-HN"/>
        </a:p>
      </dgm:t>
    </dgm:pt>
    <dgm:pt modelId="{D2EDCC39-3B8A-416C-9709-8A2EB28CFD98}" type="sibTrans" cxnId="{B27D6F1F-92BC-4F35-8136-A5A85CA438F6}">
      <dgm:prSet/>
      <dgm:spPr/>
      <dgm:t>
        <a:bodyPr/>
        <a:lstStyle/>
        <a:p>
          <a:endParaRPr lang="es-HN"/>
        </a:p>
      </dgm:t>
    </dgm:pt>
    <dgm:pt modelId="{88D453B9-37B8-4336-825C-A635D378C889}">
      <dgm:prSet phldrT="[Texto]"/>
      <dgm:spPr/>
      <dgm:t>
        <a:bodyPr/>
        <a:lstStyle/>
        <a:p>
          <a:r>
            <a:rPr lang="es-HN" dirty="0"/>
            <a:t>Envió masivo de miles de mensajes de correo electrónico provocando la sobrecarga del servidor de correo y de las redes afectadas.</a:t>
          </a:r>
        </a:p>
      </dgm:t>
    </dgm:pt>
    <dgm:pt modelId="{8966762E-0A7B-45EF-A189-3CA9DFC5343F}" type="parTrans" cxnId="{5A6A284B-CDC0-48D9-B5D8-398233DE4C31}">
      <dgm:prSet/>
      <dgm:spPr/>
      <dgm:t>
        <a:bodyPr/>
        <a:lstStyle/>
        <a:p>
          <a:endParaRPr lang="es-HN"/>
        </a:p>
      </dgm:t>
    </dgm:pt>
    <dgm:pt modelId="{C539EC59-2DC3-42A5-8AB5-0F1BE5C5FC87}" type="sibTrans" cxnId="{5A6A284B-CDC0-48D9-B5D8-398233DE4C31}">
      <dgm:prSet/>
      <dgm:spPr/>
      <dgm:t>
        <a:bodyPr/>
        <a:lstStyle/>
        <a:p>
          <a:endParaRPr lang="es-HN"/>
        </a:p>
      </dgm:t>
    </dgm:pt>
    <dgm:pt modelId="{A8306737-9C3E-4BA9-9EBD-E58971AC6864}">
      <dgm:prSet/>
      <dgm:spPr/>
      <dgm:t>
        <a:bodyPr/>
        <a:lstStyle/>
        <a:p>
          <a:r>
            <a:rPr lang="es-HN" dirty="0"/>
            <a:t>“Ataque reflector”, que persigue generar un intercambio ininterrumpido de trafico entre dos o mas equipos para disminuir su rendimiento o incluso conseguir su completo bloqueo dentro de una red informática.</a:t>
          </a:r>
        </a:p>
      </dgm:t>
    </dgm:pt>
    <dgm:pt modelId="{DA33BF2A-B0C7-4CCC-B13D-506A1AA10FC8}" type="parTrans" cxnId="{08E5F993-C99F-4611-8048-60204EF5CF38}">
      <dgm:prSet/>
      <dgm:spPr/>
      <dgm:t>
        <a:bodyPr/>
        <a:lstStyle/>
        <a:p>
          <a:endParaRPr lang="es-HN"/>
        </a:p>
      </dgm:t>
    </dgm:pt>
    <dgm:pt modelId="{9E73B9E8-4080-402D-9FEC-E122CEB0DB01}" type="sibTrans" cxnId="{08E5F993-C99F-4611-8048-60204EF5CF38}">
      <dgm:prSet/>
      <dgm:spPr/>
      <dgm:t>
        <a:bodyPr/>
        <a:lstStyle/>
        <a:p>
          <a:endParaRPr lang="es-HN"/>
        </a:p>
      </dgm:t>
    </dgm:pt>
    <dgm:pt modelId="{1010D71D-BF6B-42AD-898C-700BAB5CBE9A}">
      <dgm:prSet/>
      <dgm:spPr/>
      <dgm:t>
        <a:bodyPr/>
        <a:lstStyle/>
        <a:p>
          <a:r>
            <a:rPr lang="es-HN" dirty="0"/>
            <a:t>Incumplimiento de las reglas de un protocolo. Suelen utilizar(UDP, ICMP,TCP) sin llegar a establecer una conexión completa con el equipo atacado.</a:t>
          </a:r>
        </a:p>
      </dgm:t>
    </dgm:pt>
    <dgm:pt modelId="{3CDD6287-B27B-4DF7-AF0A-193AFD4E8DAA}" type="parTrans" cxnId="{612FA20F-0D5F-4D2D-80D5-7F8CED721415}">
      <dgm:prSet/>
      <dgm:spPr/>
      <dgm:t>
        <a:bodyPr/>
        <a:lstStyle/>
        <a:p>
          <a:endParaRPr lang="es-HN"/>
        </a:p>
      </dgm:t>
    </dgm:pt>
    <dgm:pt modelId="{09EF3562-0BA6-42BB-B264-5083BF631D89}" type="sibTrans" cxnId="{612FA20F-0D5F-4D2D-80D5-7F8CED721415}">
      <dgm:prSet/>
      <dgm:spPr/>
      <dgm:t>
        <a:bodyPr/>
        <a:lstStyle/>
        <a:p>
          <a:endParaRPr lang="es-HN"/>
        </a:p>
      </dgm:t>
    </dgm:pt>
    <dgm:pt modelId="{78D08E75-2DDD-455F-81B5-D7EF0862F2B4}" type="pres">
      <dgm:prSet presAssocID="{F6EA4FE9-3846-473F-A9A3-2DF1EA40D34F}" presName="Name0" presStyleCnt="0">
        <dgm:presLayoutVars>
          <dgm:chMax val="7"/>
          <dgm:chPref val="7"/>
          <dgm:dir/>
        </dgm:presLayoutVars>
      </dgm:prSet>
      <dgm:spPr/>
    </dgm:pt>
    <dgm:pt modelId="{5CA5B584-AFFF-477A-AE75-3ACA62911905}" type="pres">
      <dgm:prSet presAssocID="{F6EA4FE9-3846-473F-A9A3-2DF1EA40D34F}" presName="Name1" presStyleCnt="0"/>
      <dgm:spPr/>
    </dgm:pt>
    <dgm:pt modelId="{5C387FA6-4547-421B-A4D7-4BDDE3AF5578}" type="pres">
      <dgm:prSet presAssocID="{F6EA4FE9-3846-473F-A9A3-2DF1EA40D34F}" presName="cycle" presStyleCnt="0"/>
      <dgm:spPr/>
    </dgm:pt>
    <dgm:pt modelId="{9D549D0F-B1AC-414C-9749-9FA68C0A9211}" type="pres">
      <dgm:prSet presAssocID="{F6EA4FE9-3846-473F-A9A3-2DF1EA40D34F}" presName="srcNode" presStyleLbl="node1" presStyleIdx="0" presStyleCnt="4"/>
      <dgm:spPr/>
    </dgm:pt>
    <dgm:pt modelId="{19312554-2BCF-41D5-BCA3-47429A16ABAE}" type="pres">
      <dgm:prSet presAssocID="{F6EA4FE9-3846-473F-A9A3-2DF1EA40D34F}" presName="conn" presStyleLbl="parChTrans1D2" presStyleIdx="0" presStyleCnt="1"/>
      <dgm:spPr/>
    </dgm:pt>
    <dgm:pt modelId="{EDE9DE29-7ED5-42D7-ABC6-4D880A8F39D7}" type="pres">
      <dgm:prSet presAssocID="{F6EA4FE9-3846-473F-A9A3-2DF1EA40D34F}" presName="extraNode" presStyleLbl="node1" presStyleIdx="0" presStyleCnt="4"/>
      <dgm:spPr/>
    </dgm:pt>
    <dgm:pt modelId="{123F3B3F-4E0F-4598-BF86-64138F74D60A}" type="pres">
      <dgm:prSet presAssocID="{F6EA4FE9-3846-473F-A9A3-2DF1EA40D34F}" presName="dstNode" presStyleLbl="node1" presStyleIdx="0" presStyleCnt="4"/>
      <dgm:spPr/>
    </dgm:pt>
    <dgm:pt modelId="{312A5034-B248-41A3-AC0B-2A1BFE8202BC}" type="pres">
      <dgm:prSet presAssocID="{EAE091BD-C215-4E93-86EA-1EC3EF876557}" presName="text_1" presStyleLbl="node1" presStyleIdx="0" presStyleCnt="4">
        <dgm:presLayoutVars>
          <dgm:bulletEnabled val="1"/>
        </dgm:presLayoutVars>
      </dgm:prSet>
      <dgm:spPr/>
    </dgm:pt>
    <dgm:pt modelId="{2A187A89-8123-4C29-A05F-77649CF7C6BD}" type="pres">
      <dgm:prSet presAssocID="{EAE091BD-C215-4E93-86EA-1EC3EF876557}" presName="accent_1" presStyleCnt="0"/>
      <dgm:spPr/>
    </dgm:pt>
    <dgm:pt modelId="{5A3EC6AD-2544-45F8-91A6-B392605CAA83}" type="pres">
      <dgm:prSet presAssocID="{EAE091BD-C215-4E93-86EA-1EC3EF876557}" presName="accentRepeatNode" presStyleLbl="solidFgAcc1" presStyleIdx="0" presStyleCnt="4"/>
      <dgm:spPr/>
    </dgm:pt>
    <dgm:pt modelId="{8292E217-AF6D-4E18-86B7-BEF683A0CE59}" type="pres">
      <dgm:prSet presAssocID="{88D453B9-37B8-4336-825C-A635D378C889}" presName="text_2" presStyleLbl="node1" presStyleIdx="1" presStyleCnt="4">
        <dgm:presLayoutVars>
          <dgm:bulletEnabled val="1"/>
        </dgm:presLayoutVars>
      </dgm:prSet>
      <dgm:spPr/>
    </dgm:pt>
    <dgm:pt modelId="{27147005-18A5-4AFA-8A8B-4415A3FE3FDA}" type="pres">
      <dgm:prSet presAssocID="{88D453B9-37B8-4336-825C-A635D378C889}" presName="accent_2" presStyleCnt="0"/>
      <dgm:spPr/>
    </dgm:pt>
    <dgm:pt modelId="{78630896-0D6C-4E78-8961-6ADE07229F4F}" type="pres">
      <dgm:prSet presAssocID="{88D453B9-37B8-4336-825C-A635D378C889}" presName="accentRepeatNode" presStyleLbl="solidFgAcc1" presStyleIdx="1" presStyleCnt="4"/>
      <dgm:spPr/>
    </dgm:pt>
    <dgm:pt modelId="{04D280BD-D623-4C46-8247-CDE0D3BBC52B}" type="pres">
      <dgm:prSet presAssocID="{A8306737-9C3E-4BA9-9EBD-E58971AC6864}" presName="text_3" presStyleLbl="node1" presStyleIdx="2" presStyleCnt="4">
        <dgm:presLayoutVars>
          <dgm:bulletEnabled val="1"/>
        </dgm:presLayoutVars>
      </dgm:prSet>
      <dgm:spPr/>
    </dgm:pt>
    <dgm:pt modelId="{D28ACBC0-EF98-4F2D-9027-833F7797ACD8}" type="pres">
      <dgm:prSet presAssocID="{A8306737-9C3E-4BA9-9EBD-E58971AC6864}" presName="accent_3" presStyleCnt="0"/>
      <dgm:spPr/>
    </dgm:pt>
    <dgm:pt modelId="{C12C6718-8B98-4566-852D-C4948E5875A1}" type="pres">
      <dgm:prSet presAssocID="{A8306737-9C3E-4BA9-9EBD-E58971AC6864}" presName="accentRepeatNode" presStyleLbl="solidFgAcc1" presStyleIdx="2" presStyleCnt="4"/>
      <dgm:spPr/>
    </dgm:pt>
    <dgm:pt modelId="{F96280DF-3218-431A-BD74-72A7C372EA1B}" type="pres">
      <dgm:prSet presAssocID="{1010D71D-BF6B-42AD-898C-700BAB5CBE9A}" presName="text_4" presStyleLbl="node1" presStyleIdx="3" presStyleCnt="4">
        <dgm:presLayoutVars>
          <dgm:bulletEnabled val="1"/>
        </dgm:presLayoutVars>
      </dgm:prSet>
      <dgm:spPr/>
    </dgm:pt>
    <dgm:pt modelId="{3800C865-3AE8-4F85-AF91-025A34298789}" type="pres">
      <dgm:prSet presAssocID="{1010D71D-BF6B-42AD-898C-700BAB5CBE9A}" presName="accent_4" presStyleCnt="0"/>
      <dgm:spPr/>
    </dgm:pt>
    <dgm:pt modelId="{0AF73950-7B33-49D3-AE5B-E5302890EC63}" type="pres">
      <dgm:prSet presAssocID="{1010D71D-BF6B-42AD-898C-700BAB5CBE9A}" presName="accentRepeatNode" presStyleLbl="solidFgAcc1" presStyleIdx="3" presStyleCnt="4"/>
      <dgm:spPr/>
    </dgm:pt>
  </dgm:ptLst>
  <dgm:cxnLst>
    <dgm:cxn modelId="{612FA20F-0D5F-4D2D-80D5-7F8CED721415}" srcId="{F6EA4FE9-3846-473F-A9A3-2DF1EA40D34F}" destId="{1010D71D-BF6B-42AD-898C-700BAB5CBE9A}" srcOrd="3" destOrd="0" parTransId="{3CDD6287-B27B-4DF7-AF0A-193AFD4E8DAA}" sibTransId="{09EF3562-0BA6-42BB-B264-5083BF631D89}"/>
    <dgm:cxn modelId="{E8358211-A846-4D97-AB53-54034D20D92C}" type="presOf" srcId="{F6EA4FE9-3846-473F-A9A3-2DF1EA40D34F}" destId="{78D08E75-2DDD-455F-81B5-D7EF0862F2B4}" srcOrd="0" destOrd="0" presId="urn:microsoft.com/office/officeart/2008/layout/VerticalCurvedList"/>
    <dgm:cxn modelId="{B27D6F1F-92BC-4F35-8136-A5A85CA438F6}" srcId="{F6EA4FE9-3846-473F-A9A3-2DF1EA40D34F}" destId="{EAE091BD-C215-4E93-86EA-1EC3EF876557}" srcOrd="0" destOrd="0" parTransId="{80DB83CE-72AC-4994-BB0F-D176B985B1EB}" sibTransId="{D2EDCC39-3B8A-416C-9709-8A2EB28CFD98}"/>
    <dgm:cxn modelId="{2DED153E-3FDC-4720-93CC-92F6C96923DE}" type="presOf" srcId="{D2EDCC39-3B8A-416C-9709-8A2EB28CFD98}" destId="{19312554-2BCF-41D5-BCA3-47429A16ABAE}" srcOrd="0" destOrd="0" presId="urn:microsoft.com/office/officeart/2008/layout/VerticalCurvedList"/>
    <dgm:cxn modelId="{904CAE47-36CD-4D4C-ADDF-C16ABD170875}" type="presOf" srcId="{88D453B9-37B8-4336-825C-A635D378C889}" destId="{8292E217-AF6D-4E18-86B7-BEF683A0CE59}" srcOrd="0" destOrd="0" presId="urn:microsoft.com/office/officeart/2008/layout/VerticalCurvedList"/>
    <dgm:cxn modelId="{5A6A284B-CDC0-48D9-B5D8-398233DE4C31}" srcId="{F6EA4FE9-3846-473F-A9A3-2DF1EA40D34F}" destId="{88D453B9-37B8-4336-825C-A635D378C889}" srcOrd="1" destOrd="0" parTransId="{8966762E-0A7B-45EF-A189-3CA9DFC5343F}" sibTransId="{C539EC59-2DC3-42A5-8AB5-0F1BE5C5FC87}"/>
    <dgm:cxn modelId="{2C5CAA4F-9790-4531-AA3D-8FBF3C33D6C0}" type="presOf" srcId="{EAE091BD-C215-4E93-86EA-1EC3EF876557}" destId="{312A5034-B248-41A3-AC0B-2A1BFE8202BC}" srcOrd="0" destOrd="0" presId="urn:microsoft.com/office/officeart/2008/layout/VerticalCurvedList"/>
    <dgm:cxn modelId="{5E384253-EE4F-4E0B-8D5F-BA95158502D9}" type="presOf" srcId="{1010D71D-BF6B-42AD-898C-700BAB5CBE9A}" destId="{F96280DF-3218-431A-BD74-72A7C372EA1B}" srcOrd="0" destOrd="0" presId="urn:microsoft.com/office/officeart/2008/layout/VerticalCurvedList"/>
    <dgm:cxn modelId="{08E5F993-C99F-4611-8048-60204EF5CF38}" srcId="{F6EA4FE9-3846-473F-A9A3-2DF1EA40D34F}" destId="{A8306737-9C3E-4BA9-9EBD-E58971AC6864}" srcOrd="2" destOrd="0" parTransId="{DA33BF2A-B0C7-4CCC-B13D-506A1AA10FC8}" sibTransId="{9E73B9E8-4080-402D-9FEC-E122CEB0DB01}"/>
    <dgm:cxn modelId="{FB0428B7-9EC0-4F37-B7A6-AD1FA43F0E88}" type="presOf" srcId="{A8306737-9C3E-4BA9-9EBD-E58971AC6864}" destId="{04D280BD-D623-4C46-8247-CDE0D3BBC52B}" srcOrd="0" destOrd="0" presId="urn:microsoft.com/office/officeart/2008/layout/VerticalCurvedList"/>
    <dgm:cxn modelId="{9EBD7D99-59F9-46CF-A8A3-ACB727A1BE05}" type="presParOf" srcId="{78D08E75-2DDD-455F-81B5-D7EF0862F2B4}" destId="{5CA5B584-AFFF-477A-AE75-3ACA62911905}" srcOrd="0" destOrd="0" presId="urn:microsoft.com/office/officeart/2008/layout/VerticalCurvedList"/>
    <dgm:cxn modelId="{CFDF868C-31A9-4D20-BC1C-F25000ED9BCB}" type="presParOf" srcId="{5CA5B584-AFFF-477A-AE75-3ACA62911905}" destId="{5C387FA6-4547-421B-A4D7-4BDDE3AF5578}" srcOrd="0" destOrd="0" presId="urn:microsoft.com/office/officeart/2008/layout/VerticalCurvedList"/>
    <dgm:cxn modelId="{2AB166EE-9BDA-4281-A761-418F1C905D82}" type="presParOf" srcId="{5C387FA6-4547-421B-A4D7-4BDDE3AF5578}" destId="{9D549D0F-B1AC-414C-9749-9FA68C0A9211}" srcOrd="0" destOrd="0" presId="urn:microsoft.com/office/officeart/2008/layout/VerticalCurvedList"/>
    <dgm:cxn modelId="{E7B04AA4-53B6-4064-A76F-B47008BB5A26}" type="presParOf" srcId="{5C387FA6-4547-421B-A4D7-4BDDE3AF5578}" destId="{19312554-2BCF-41D5-BCA3-47429A16ABAE}" srcOrd="1" destOrd="0" presId="urn:microsoft.com/office/officeart/2008/layout/VerticalCurvedList"/>
    <dgm:cxn modelId="{E055D803-F1B3-413D-A19C-10FEB9D0A509}" type="presParOf" srcId="{5C387FA6-4547-421B-A4D7-4BDDE3AF5578}" destId="{EDE9DE29-7ED5-42D7-ABC6-4D880A8F39D7}" srcOrd="2" destOrd="0" presId="urn:microsoft.com/office/officeart/2008/layout/VerticalCurvedList"/>
    <dgm:cxn modelId="{AB81C9AD-A3EA-49F8-B5C8-37988F34A53C}" type="presParOf" srcId="{5C387FA6-4547-421B-A4D7-4BDDE3AF5578}" destId="{123F3B3F-4E0F-4598-BF86-64138F74D60A}" srcOrd="3" destOrd="0" presId="urn:microsoft.com/office/officeart/2008/layout/VerticalCurvedList"/>
    <dgm:cxn modelId="{53AB4040-030F-43EC-986F-22BBE3ED3BCF}" type="presParOf" srcId="{5CA5B584-AFFF-477A-AE75-3ACA62911905}" destId="{312A5034-B248-41A3-AC0B-2A1BFE8202BC}" srcOrd="1" destOrd="0" presId="urn:microsoft.com/office/officeart/2008/layout/VerticalCurvedList"/>
    <dgm:cxn modelId="{644BD785-F15F-40D4-AF52-C896A4C56820}" type="presParOf" srcId="{5CA5B584-AFFF-477A-AE75-3ACA62911905}" destId="{2A187A89-8123-4C29-A05F-77649CF7C6BD}" srcOrd="2" destOrd="0" presId="urn:microsoft.com/office/officeart/2008/layout/VerticalCurvedList"/>
    <dgm:cxn modelId="{5250AAD9-AB60-425B-B196-C3521FB93A90}" type="presParOf" srcId="{2A187A89-8123-4C29-A05F-77649CF7C6BD}" destId="{5A3EC6AD-2544-45F8-91A6-B392605CAA83}" srcOrd="0" destOrd="0" presId="urn:microsoft.com/office/officeart/2008/layout/VerticalCurvedList"/>
    <dgm:cxn modelId="{3EDD590D-012C-4948-8EE0-09D31F7D2916}" type="presParOf" srcId="{5CA5B584-AFFF-477A-AE75-3ACA62911905}" destId="{8292E217-AF6D-4E18-86B7-BEF683A0CE59}" srcOrd="3" destOrd="0" presId="urn:microsoft.com/office/officeart/2008/layout/VerticalCurvedList"/>
    <dgm:cxn modelId="{E3F3C250-5640-4DD9-8827-AE36622445E0}" type="presParOf" srcId="{5CA5B584-AFFF-477A-AE75-3ACA62911905}" destId="{27147005-18A5-4AFA-8A8B-4415A3FE3FDA}" srcOrd="4" destOrd="0" presId="urn:microsoft.com/office/officeart/2008/layout/VerticalCurvedList"/>
    <dgm:cxn modelId="{8F156C8A-1AD5-42F1-A4CB-BB92BC8BEF4B}" type="presParOf" srcId="{27147005-18A5-4AFA-8A8B-4415A3FE3FDA}" destId="{78630896-0D6C-4E78-8961-6ADE07229F4F}" srcOrd="0" destOrd="0" presId="urn:microsoft.com/office/officeart/2008/layout/VerticalCurvedList"/>
    <dgm:cxn modelId="{A1089189-498D-4FF1-84D9-420216FA5400}" type="presParOf" srcId="{5CA5B584-AFFF-477A-AE75-3ACA62911905}" destId="{04D280BD-D623-4C46-8247-CDE0D3BBC52B}" srcOrd="5" destOrd="0" presId="urn:microsoft.com/office/officeart/2008/layout/VerticalCurvedList"/>
    <dgm:cxn modelId="{7EF17521-DBC2-4D8B-9D2C-4243B4F518DC}" type="presParOf" srcId="{5CA5B584-AFFF-477A-AE75-3ACA62911905}" destId="{D28ACBC0-EF98-4F2D-9027-833F7797ACD8}" srcOrd="6" destOrd="0" presId="urn:microsoft.com/office/officeart/2008/layout/VerticalCurvedList"/>
    <dgm:cxn modelId="{20599A3A-954E-4CC5-A731-9E872ABC5213}" type="presParOf" srcId="{D28ACBC0-EF98-4F2D-9027-833F7797ACD8}" destId="{C12C6718-8B98-4566-852D-C4948E5875A1}" srcOrd="0" destOrd="0" presId="urn:microsoft.com/office/officeart/2008/layout/VerticalCurvedList"/>
    <dgm:cxn modelId="{79446616-80D8-4A9B-B5D1-925528DF9BC1}" type="presParOf" srcId="{5CA5B584-AFFF-477A-AE75-3ACA62911905}" destId="{F96280DF-3218-431A-BD74-72A7C372EA1B}" srcOrd="7" destOrd="0" presId="urn:microsoft.com/office/officeart/2008/layout/VerticalCurvedList"/>
    <dgm:cxn modelId="{DBECB755-3768-4F36-85E2-A163F5CBF917}" type="presParOf" srcId="{5CA5B584-AFFF-477A-AE75-3ACA62911905}" destId="{3800C865-3AE8-4F85-AF91-025A34298789}" srcOrd="8" destOrd="0" presId="urn:microsoft.com/office/officeart/2008/layout/VerticalCurvedList"/>
    <dgm:cxn modelId="{028B96D4-602C-4E0A-8B92-378667F39A33}" type="presParOf" srcId="{3800C865-3AE8-4F85-AF91-025A34298789}" destId="{0AF73950-7B33-49D3-AE5B-E5302890EC6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53C249-E0CB-422F-86A9-740A676C3035}"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s-HN"/>
        </a:p>
      </dgm:t>
    </dgm:pt>
    <dgm:pt modelId="{25830AC6-6FCF-4FC4-93AB-94282CB21BFC}">
      <dgm:prSet phldrT="[Texto]"/>
      <dgm:spPr/>
      <dgm:t>
        <a:bodyPr/>
        <a:lstStyle/>
        <a:p>
          <a:r>
            <a:rPr lang="es-HN" b="1" dirty="0"/>
            <a:t>“El ping de la muerte”</a:t>
          </a:r>
        </a:p>
      </dgm:t>
    </dgm:pt>
    <dgm:pt modelId="{2CF921AC-0322-453E-925D-B7D5E6D86BFA}" type="parTrans" cxnId="{C059302C-4FEE-4E25-9FE9-3FB6695AE8EA}">
      <dgm:prSet/>
      <dgm:spPr/>
      <dgm:t>
        <a:bodyPr/>
        <a:lstStyle/>
        <a:p>
          <a:endParaRPr lang="es-HN" b="1"/>
        </a:p>
      </dgm:t>
    </dgm:pt>
    <dgm:pt modelId="{02E4F254-0079-47CF-98AE-370AE5592153}" type="sibTrans" cxnId="{C059302C-4FEE-4E25-9FE9-3FB6695AE8EA}">
      <dgm:prSet/>
      <dgm:spPr/>
      <dgm:t>
        <a:bodyPr/>
        <a:lstStyle/>
        <a:p>
          <a:endParaRPr lang="es-HN" b="1"/>
        </a:p>
      </dgm:t>
    </dgm:pt>
    <dgm:pt modelId="{FD110D5D-C2F7-4783-B421-8B12CA884DB0}">
      <dgm:prSet phldrT="[Texto]"/>
      <dgm:spPr/>
      <dgm:t>
        <a:bodyPr/>
        <a:lstStyle/>
        <a:p>
          <a:r>
            <a:rPr lang="es-HN" b="1" dirty="0"/>
            <a:t>“</a:t>
          </a:r>
          <a:r>
            <a:rPr lang="es-HN" b="1" dirty="0" err="1"/>
            <a:t>Land</a:t>
          </a:r>
          <a:r>
            <a:rPr lang="es-HN" b="1" dirty="0"/>
            <a:t> </a:t>
          </a:r>
          <a:r>
            <a:rPr lang="es-HN" b="1" dirty="0" err="1"/>
            <a:t>Attack</a:t>
          </a:r>
          <a:r>
            <a:rPr lang="es-HN" b="1" dirty="0"/>
            <a:t>”</a:t>
          </a:r>
        </a:p>
      </dgm:t>
    </dgm:pt>
    <dgm:pt modelId="{DBC889E3-FDFE-4978-9762-60158C79401A}" type="parTrans" cxnId="{556ECFDF-0F41-4F47-9768-31B352C97916}">
      <dgm:prSet/>
      <dgm:spPr/>
      <dgm:t>
        <a:bodyPr/>
        <a:lstStyle/>
        <a:p>
          <a:endParaRPr lang="es-HN" b="1"/>
        </a:p>
      </dgm:t>
    </dgm:pt>
    <dgm:pt modelId="{D7A641FF-93BF-4F97-89C0-EFFB0B5615E2}" type="sibTrans" cxnId="{556ECFDF-0F41-4F47-9768-31B352C97916}">
      <dgm:prSet/>
      <dgm:spPr/>
      <dgm:t>
        <a:bodyPr/>
        <a:lstStyle/>
        <a:p>
          <a:endParaRPr lang="es-HN" b="1"/>
        </a:p>
      </dgm:t>
    </dgm:pt>
    <dgm:pt modelId="{87484F95-F505-4651-ACD6-BE454CFA4E4B}">
      <dgm:prSet phldrT="[Texto]"/>
      <dgm:spPr/>
      <dgm:t>
        <a:bodyPr/>
        <a:lstStyle/>
        <a:p>
          <a:r>
            <a:rPr lang="es-HN" b="1" dirty="0"/>
            <a:t>“</a:t>
          </a:r>
          <a:r>
            <a:rPr lang="es-HN" b="1" dirty="0" err="1"/>
            <a:t>Supernuke</a:t>
          </a:r>
          <a:r>
            <a:rPr lang="es-HN" b="1" dirty="0"/>
            <a:t>” o “</a:t>
          </a:r>
          <a:r>
            <a:rPr lang="es-HN" b="1" dirty="0" err="1"/>
            <a:t>Winnuke</a:t>
          </a:r>
          <a:r>
            <a:rPr lang="es-HN" b="1" dirty="0"/>
            <a:t>”</a:t>
          </a:r>
        </a:p>
      </dgm:t>
    </dgm:pt>
    <dgm:pt modelId="{B516C3D0-C842-4305-89B4-CB30477284BD}" type="parTrans" cxnId="{380F29BA-06DF-4C67-BD27-4EB7363B48E9}">
      <dgm:prSet/>
      <dgm:spPr/>
      <dgm:t>
        <a:bodyPr/>
        <a:lstStyle/>
        <a:p>
          <a:endParaRPr lang="es-HN" b="1"/>
        </a:p>
      </dgm:t>
    </dgm:pt>
    <dgm:pt modelId="{AA3CA562-0673-40EC-B79F-9CB0A9F6AEEB}" type="sibTrans" cxnId="{380F29BA-06DF-4C67-BD27-4EB7363B48E9}">
      <dgm:prSet/>
      <dgm:spPr/>
      <dgm:t>
        <a:bodyPr/>
        <a:lstStyle/>
        <a:p>
          <a:endParaRPr lang="es-HN" b="1"/>
        </a:p>
      </dgm:t>
    </dgm:pt>
    <dgm:pt modelId="{91F4CC8F-23EC-45AF-9C2D-1D2C14F3F8FB}">
      <dgm:prSet/>
      <dgm:spPr/>
      <dgm:t>
        <a:bodyPr/>
        <a:lstStyle/>
        <a:p>
          <a:r>
            <a:rPr lang="es-HN" b="1" dirty="0"/>
            <a:t>“</a:t>
          </a:r>
          <a:r>
            <a:rPr lang="es-HN" b="1" dirty="0" err="1"/>
            <a:t>Teardrop</a:t>
          </a:r>
          <a:r>
            <a:rPr lang="es-HN" b="1" dirty="0"/>
            <a:t>”</a:t>
          </a:r>
        </a:p>
      </dgm:t>
    </dgm:pt>
    <dgm:pt modelId="{284B3463-B27C-47AD-A36B-5654C646AD5D}" type="parTrans" cxnId="{E5CE5957-B4B4-47F4-BDAE-441EE04058EA}">
      <dgm:prSet/>
      <dgm:spPr/>
      <dgm:t>
        <a:bodyPr/>
        <a:lstStyle/>
        <a:p>
          <a:endParaRPr lang="es-HN" b="1"/>
        </a:p>
      </dgm:t>
    </dgm:pt>
    <dgm:pt modelId="{30DB3A63-06B1-4F7E-A3E7-4E5910822A06}" type="sibTrans" cxnId="{E5CE5957-B4B4-47F4-BDAE-441EE04058EA}">
      <dgm:prSet/>
      <dgm:spPr/>
      <dgm:t>
        <a:bodyPr/>
        <a:lstStyle/>
        <a:p>
          <a:endParaRPr lang="es-HN" b="1"/>
        </a:p>
      </dgm:t>
    </dgm:pt>
    <dgm:pt modelId="{C3CF4266-F545-48DB-AD67-E22790BC1CBF}">
      <dgm:prSet/>
      <dgm:spPr/>
      <dgm:t>
        <a:bodyPr/>
        <a:lstStyle/>
        <a:p>
          <a:r>
            <a:rPr lang="es-HN" b="1" dirty="0"/>
            <a:t>“</a:t>
          </a:r>
          <a:r>
            <a:rPr lang="es-HN" b="1" dirty="0" err="1"/>
            <a:t>Syn</a:t>
          </a:r>
          <a:r>
            <a:rPr lang="es-HN" b="1" dirty="0"/>
            <a:t> </a:t>
          </a:r>
          <a:r>
            <a:rPr lang="es-HN" b="1" dirty="0" err="1"/>
            <a:t>Flood</a:t>
          </a:r>
          <a:r>
            <a:rPr lang="es-HN" b="1" dirty="0"/>
            <a:t>”</a:t>
          </a:r>
        </a:p>
      </dgm:t>
    </dgm:pt>
    <dgm:pt modelId="{2923C80E-8BE3-427C-8C79-0D1889D39BA6}" type="parTrans" cxnId="{5E16A198-8B30-4F7F-912B-8ECA70D2120C}">
      <dgm:prSet/>
      <dgm:spPr/>
      <dgm:t>
        <a:bodyPr/>
        <a:lstStyle/>
        <a:p>
          <a:endParaRPr lang="es-HN"/>
        </a:p>
      </dgm:t>
    </dgm:pt>
    <dgm:pt modelId="{87B4E825-F523-4D6D-9402-EBA940B538A1}" type="sibTrans" cxnId="{5E16A198-8B30-4F7F-912B-8ECA70D2120C}">
      <dgm:prSet/>
      <dgm:spPr/>
      <dgm:t>
        <a:bodyPr/>
        <a:lstStyle/>
        <a:p>
          <a:endParaRPr lang="es-HN"/>
        </a:p>
      </dgm:t>
    </dgm:pt>
    <dgm:pt modelId="{920B24BA-81BC-4416-A553-EA9977330336}" type="pres">
      <dgm:prSet presAssocID="{4A53C249-E0CB-422F-86A9-740A676C3035}" presName="linear" presStyleCnt="0">
        <dgm:presLayoutVars>
          <dgm:dir/>
          <dgm:animLvl val="lvl"/>
          <dgm:resizeHandles val="exact"/>
        </dgm:presLayoutVars>
      </dgm:prSet>
      <dgm:spPr/>
    </dgm:pt>
    <dgm:pt modelId="{1F173A84-EDD3-4417-9417-25355D1F1157}" type="pres">
      <dgm:prSet presAssocID="{25830AC6-6FCF-4FC4-93AB-94282CB21BFC}" presName="parentLin" presStyleCnt="0"/>
      <dgm:spPr/>
    </dgm:pt>
    <dgm:pt modelId="{68BDDC5A-CC3B-4C1B-B36A-2F0D343232C0}" type="pres">
      <dgm:prSet presAssocID="{25830AC6-6FCF-4FC4-93AB-94282CB21BFC}" presName="parentLeftMargin" presStyleLbl="node1" presStyleIdx="0" presStyleCnt="5"/>
      <dgm:spPr/>
    </dgm:pt>
    <dgm:pt modelId="{9FA1D8FD-36A3-4817-AEB6-451C4C718943}" type="pres">
      <dgm:prSet presAssocID="{25830AC6-6FCF-4FC4-93AB-94282CB21BFC}" presName="parentText" presStyleLbl="node1" presStyleIdx="0" presStyleCnt="5">
        <dgm:presLayoutVars>
          <dgm:chMax val="0"/>
          <dgm:bulletEnabled val="1"/>
        </dgm:presLayoutVars>
      </dgm:prSet>
      <dgm:spPr/>
    </dgm:pt>
    <dgm:pt modelId="{F62CD05B-2AE6-45E2-857E-FCB0147F6485}" type="pres">
      <dgm:prSet presAssocID="{25830AC6-6FCF-4FC4-93AB-94282CB21BFC}" presName="negativeSpace" presStyleCnt="0"/>
      <dgm:spPr/>
    </dgm:pt>
    <dgm:pt modelId="{126D69DA-619C-4204-B0DD-B6E1E6DCAA6C}" type="pres">
      <dgm:prSet presAssocID="{25830AC6-6FCF-4FC4-93AB-94282CB21BFC}" presName="childText" presStyleLbl="conFgAcc1" presStyleIdx="0" presStyleCnt="5">
        <dgm:presLayoutVars>
          <dgm:bulletEnabled val="1"/>
        </dgm:presLayoutVars>
      </dgm:prSet>
      <dgm:spPr/>
    </dgm:pt>
    <dgm:pt modelId="{ADBCD7F6-8848-4A51-ADF5-646CBF7BC099}" type="pres">
      <dgm:prSet presAssocID="{02E4F254-0079-47CF-98AE-370AE5592153}" presName="spaceBetweenRectangles" presStyleCnt="0"/>
      <dgm:spPr/>
    </dgm:pt>
    <dgm:pt modelId="{EBB9BB43-21C2-49D7-A52A-9511FF05BC5E}" type="pres">
      <dgm:prSet presAssocID="{FD110D5D-C2F7-4783-B421-8B12CA884DB0}" presName="parentLin" presStyleCnt="0"/>
      <dgm:spPr/>
    </dgm:pt>
    <dgm:pt modelId="{B73DCF49-3D52-4D8E-904F-506525BC258F}" type="pres">
      <dgm:prSet presAssocID="{FD110D5D-C2F7-4783-B421-8B12CA884DB0}" presName="parentLeftMargin" presStyleLbl="node1" presStyleIdx="0" presStyleCnt="5"/>
      <dgm:spPr/>
    </dgm:pt>
    <dgm:pt modelId="{5719CB69-EBA4-48FC-99E5-DBC645DD0B23}" type="pres">
      <dgm:prSet presAssocID="{FD110D5D-C2F7-4783-B421-8B12CA884DB0}" presName="parentText" presStyleLbl="node1" presStyleIdx="1" presStyleCnt="5">
        <dgm:presLayoutVars>
          <dgm:chMax val="0"/>
          <dgm:bulletEnabled val="1"/>
        </dgm:presLayoutVars>
      </dgm:prSet>
      <dgm:spPr/>
    </dgm:pt>
    <dgm:pt modelId="{869CF9A8-51E7-4838-9F24-74C914C7054A}" type="pres">
      <dgm:prSet presAssocID="{FD110D5D-C2F7-4783-B421-8B12CA884DB0}" presName="negativeSpace" presStyleCnt="0"/>
      <dgm:spPr/>
    </dgm:pt>
    <dgm:pt modelId="{9A85985B-FD61-4258-BE62-6E61F3C0F766}" type="pres">
      <dgm:prSet presAssocID="{FD110D5D-C2F7-4783-B421-8B12CA884DB0}" presName="childText" presStyleLbl="conFgAcc1" presStyleIdx="1" presStyleCnt="5">
        <dgm:presLayoutVars>
          <dgm:bulletEnabled val="1"/>
        </dgm:presLayoutVars>
      </dgm:prSet>
      <dgm:spPr/>
    </dgm:pt>
    <dgm:pt modelId="{7314CCD1-1877-4B14-BFD6-452FD451C7DB}" type="pres">
      <dgm:prSet presAssocID="{D7A641FF-93BF-4F97-89C0-EFFB0B5615E2}" presName="spaceBetweenRectangles" presStyleCnt="0"/>
      <dgm:spPr/>
    </dgm:pt>
    <dgm:pt modelId="{EC429ACB-1B8B-43F4-92AD-26C410851C96}" type="pres">
      <dgm:prSet presAssocID="{87484F95-F505-4651-ACD6-BE454CFA4E4B}" presName="parentLin" presStyleCnt="0"/>
      <dgm:spPr/>
    </dgm:pt>
    <dgm:pt modelId="{115C6DC9-FC71-413B-A347-730D7995E049}" type="pres">
      <dgm:prSet presAssocID="{87484F95-F505-4651-ACD6-BE454CFA4E4B}" presName="parentLeftMargin" presStyleLbl="node1" presStyleIdx="1" presStyleCnt="5"/>
      <dgm:spPr/>
    </dgm:pt>
    <dgm:pt modelId="{6922D45C-AF7A-44BF-BC1C-A0F55B7A396F}" type="pres">
      <dgm:prSet presAssocID="{87484F95-F505-4651-ACD6-BE454CFA4E4B}" presName="parentText" presStyleLbl="node1" presStyleIdx="2" presStyleCnt="5">
        <dgm:presLayoutVars>
          <dgm:chMax val="0"/>
          <dgm:bulletEnabled val="1"/>
        </dgm:presLayoutVars>
      </dgm:prSet>
      <dgm:spPr/>
    </dgm:pt>
    <dgm:pt modelId="{7816C8FD-0191-4821-B634-D8006FFC7F4D}" type="pres">
      <dgm:prSet presAssocID="{87484F95-F505-4651-ACD6-BE454CFA4E4B}" presName="negativeSpace" presStyleCnt="0"/>
      <dgm:spPr/>
    </dgm:pt>
    <dgm:pt modelId="{DF30A7AF-A06E-4A10-B8BE-C173CBD867A8}" type="pres">
      <dgm:prSet presAssocID="{87484F95-F505-4651-ACD6-BE454CFA4E4B}" presName="childText" presStyleLbl="conFgAcc1" presStyleIdx="2" presStyleCnt="5">
        <dgm:presLayoutVars>
          <dgm:bulletEnabled val="1"/>
        </dgm:presLayoutVars>
      </dgm:prSet>
      <dgm:spPr/>
    </dgm:pt>
    <dgm:pt modelId="{46C73DC7-4D34-4B25-9D93-522BA13544F8}" type="pres">
      <dgm:prSet presAssocID="{AA3CA562-0673-40EC-B79F-9CB0A9F6AEEB}" presName="spaceBetweenRectangles" presStyleCnt="0"/>
      <dgm:spPr/>
    </dgm:pt>
    <dgm:pt modelId="{01EC7260-5BBC-4C33-918D-18456F297B53}" type="pres">
      <dgm:prSet presAssocID="{91F4CC8F-23EC-45AF-9C2D-1D2C14F3F8FB}" presName="parentLin" presStyleCnt="0"/>
      <dgm:spPr/>
    </dgm:pt>
    <dgm:pt modelId="{8FF52ABD-305C-4564-BDF1-88B9D0D62FEE}" type="pres">
      <dgm:prSet presAssocID="{91F4CC8F-23EC-45AF-9C2D-1D2C14F3F8FB}" presName="parentLeftMargin" presStyleLbl="node1" presStyleIdx="2" presStyleCnt="5"/>
      <dgm:spPr/>
    </dgm:pt>
    <dgm:pt modelId="{E1BCB74B-EC6E-4C9A-8948-DDEDF6AD2FAD}" type="pres">
      <dgm:prSet presAssocID="{91F4CC8F-23EC-45AF-9C2D-1D2C14F3F8FB}" presName="parentText" presStyleLbl="node1" presStyleIdx="3" presStyleCnt="5">
        <dgm:presLayoutVars>
          <dgm:chMax val="0"/>
          <dgm:bulletEnabled val="1"/>
        </dgm:presLayoutVars>
      </dgm:prSet>
      <dgm:spPr/>
    </dgm:pt>
    <dgm:pt modelId="{7CFFB583-2EA1-46E2-BE00-7AFD8D28282C}" type="pres">
      <dgm:prSet presAssocID="{91F4CC8F-23EC-45AF-9C2D-1D2C14F3F8FB}" presName="negativeSpace" presStyleCnt="0"/>
      <dgm:spPr/>
    </dgm:pt>
    <dgm:pt modelId="{D67301E4-A599-40A8-A1E3-23669AFF2009}" type="pres">
      <dgm:prSet presAssocID="{91F4CC8F-23EC-45AF-9C2D-1D2C14F3F8FB}" presName="childText" presStyleLbl="conFgAcc1" presStyleIdx="3" presStyleCnt="5">
        <dgm:presLayoutVars>
          <dgm:bulletEnabled val="1"/>
        </dgm:presLayoutVars>
      </dgm:prSet>
      <dgm:spPr/>
    </dgm:pt>
    <dgm:pt modelId="{60D8C2B1-EF48-4611-A350-B8AFCC8C8E02}" type="pres">
      <dgm:prSet presAssocID="{30DB3A63-06B1-4F7E-A3E7-4E5910822A06}" presName="spaceBetweenRectangles" presStyleCnt="0"/>
      <dgm:spPr/>
    </dgm:pt>
    <dgm:pt modelId="{05037830-AE08-4F79-A73F-FA097DD49930}" type="pres">
      <dgm:prSet presAssocID="{C3CF4266-F545-48DB-AD67-E22790BC1CBF}" presName="parentLin" presStyleCnt="0"/>
      <dgm:spPr/>
    </dgm:pt>
    <dgm:pt modelId="{E5DAB039-B4AA-4E0C-AF7D-66509BE3BC64}" type="pres">
      <dgm:prSet presAssocID="{C3CF4266-F545-48DB-AD67-E22790BC1CBF}" presName="parentLeftMargin" presStyleLbl="node1" presStyleIdx="3" presStyleCnt="5"/>
      <dgm:spPr/>
    </dgm:pt>
    <dgm:pt modelId="{FDB09DF7-67AA-45DC-9DF6-1AF14333A11C}" type="pres">
      <dgm:prSet presAssocID="{C3CF4266-F545-48DB-AD67-E22790BC1CBF}" presName="parentText" presStyleLbl="node1" presStyleIdx="4" presStyleCnt="5" custScaleX="100706" custScaleY="113613">
        <dgm:presLayoutVars>
          <dgm:chMax val="0"/>
          <dgm:bulletEnabled val="1"/>
        </dgm:presLayoutVars>
      </dgm:prSet>
      <dgm:spPr/>
    </dgm:pt>
    <dgm:pt modelId="{27E873D8-2103-4956-ACEE-0E777DDB6D4A}" type="pres">
      <dgm:prSet presAssocID="{C3CF4266-F545-48DB-AD67-E22790BC1CBF}" presName="negativeSpace" presStyleCnt="0"/>
      <dgm:spPr/>
    </dgm:pt>
    <dgm:pt modelId="{E67759AE-FB91-4CB2-A610-03051749020D}" type="pres">
      <dgm:prSet presAssocID="{C3CF4266-F545-48DB-AD67-E22790BC1CBF}" presName="childText" presStyleLbl="conFgAcc1" presStyleIdx="4" presStyleCnt="5" custLinFactNeighborY="24152">
        <dgm:presLayoutVars>
          <dgm:bulletEnabled val="1"/>
        </dgm:presLayoutVars>
      </dgm:prSet>
      <dgm:spPr/>
    </dgm:pt>
  </dgm:ptLst>
  <dgm:cxnLst>
    <dgm:cxn modelId="{E5ADE705-0D9B-483A-84BD-51F86D68C14D}" type="presOf" srcId="{87484F95-F505-4651-ACD6-BE454CFA4E4B}" destId="{6922D45C-AF7A-44BF-BC1C-A0F55B7A396F}" srcOrd="1" destOrd="0" presId="urn:microsoft.com/office/officeart/2005/8/layout/list1"/>
    <dgm:cxn modelId="{5BF7C617-0FAC-4FC7-9944-EB02C9B0B306}" type="presOf" srcId="{91F4CC8F-23EC-45AF-9C2D-1D2C14F3F8FB}" destId="{E1BCB74B-EC6E-4C9A-8948-DDEDF6AD2FAD}" srcOrd="1" destOrd="0" presId="urn:microsoft.com/office/officeart/2005/8/layout/list1"/>
    <dgm:cxn modelId="{D890C021-AE12-4C0D-A6BD-3EA3FF718FA5}" type="presOf" srcId="{FD110D5D-C2F7-4783-B421-8B12CA884DB0}" destId="{5719CB69-EBA4-48FC-99E5-DBC645DD0B23}" srcOrd="1" destOrd="0" presId="urn:microsoft.com/office/officeart/2005/8/layout/list1"/>
    <dgm:cxn modelId="{58A37F28-8829-4B31-9379-B0903658A7E7}" type="presOf" srcId="{FD110D5D-C2F7-4783-B421-8B12CA884DB0}" destId="{B73DCF49-3D52-4D8E-904F-506525BC258F}" srcOrd="0" destOrd="0" presId="urn:microsoft.com/office/officeart/2005/8/layout/list1"/>
    <dgm:cxn modelId="{C059302C-4FEE-4E25-9FE9-3FB6695AE8EA}" srcId="{4A53C249-E0CB-422F-86A9-740A676C3035}" destId="{25830AC6-6FCF-4FC4-93AB-94282CB21BFC}" srcOrd="0" destOrd="0" parTransId="{2CF921AC-0322-453E-925D-B7D5E6D86BFA}" sibTransId="{02E4F254-0079-47CF-98AE-370AE5592153}"/>
    <dgm:cxn modelId="{397DAD68-51BA-41AE-9C14-9A13BB19D967}" type="presOf" srcId="{25830AC6-6FCF-4FC4-93AB-94282CB21BFC}" destId="{9FA1D8FD-36A3-4817-AEB6-451C4C718943}" srcOrd="1" destOrd="0" presId="urn:microsoft.com/office/officeart/2005/8/layout/list1"/>
    <dgm:cxn modelId="{BC559C75-7D09-4462-9F20-F04484480154}" type="presOf" srcId="{C3CF4266-F545-48DB-AD67-E22790BC1CBF}" destId="{FDB09DF7-67AA-45DC-9DF6-1AF14333A11C}" srcOrd="1" destOrd="0" presId="urn:microsoft.com/office/officeart/2005/8/layout/list1"/>
    <dgm:cxn modelId="{E5CE5957-B4B4-47F4-BDAE-441EE04058EA}" srcId="{4A53C249-E0CB-422F-86A9-740A676C3035}" destId="{91F4CC8F-23EC-45AF-9C2D-1D2C14F3F8FB}" srcOrd="3" destOrd="0" parTransId="{284B3463-B27C-47AD-A36B-5654C646AD5D}" sibTransId="{30DB3A63-06B1-4F7E-A3E7-4E5910822A06}"/>
    <dgm:cxn modelId="{6188787B-E4F3-4ACF-8142-48744022B522}" type="presOf" srcId="{91F4CC8F-23EC-45AF-9C2D-1D2C14F3F8FB}" destId="{8FF52ABD-305C-4564-BDF1-88B9D0D62FEE}" srcOrd="0" destOrd="0" presId="urn:microsoft.com/office/officeart/2005/8/layout/list1"/>
    <dgm:cxn modelId="{8E01AD7C-5C51-4AB8-AD2E-4A6732DF2CD1}" type="presOf" srcId="{C3CF4266-F545-48DB-AD67-E22790BC1CBF}" destId="{E5DAB039-B4AA-4E0C-AF7D-66509BE3BC64}" srcOrd="0" destOrd="0" presId="urn:microsoft.com/office/officeart/2005/8/layout/list1"/>
    <dgm:cxn modelId="{89C0467E-524C-49C7-AFCB-B70420B6CC12}" type="presOf" srcId="{4A53C249-E0CB-422F-86A9-740A676C3035}" destId="{920B24BA-81BC-4416-A553-EA9977330336}" srcOrd="0" destOrd="0" presId="urn:microsoft.com/office/officeart/2005/8/layout/list1"/>
    <dgm:cxn modelId="{5E16A198-8B30-4F7F-912B-8ECA70D2120C}" srcId="{4A53C249-E0CB-422F-86A9-740A676C3035}" destId="{C3CF4266-F545-48DB-AD67-E22790BC1CBF}" srcOrd="4" destOrd="0" parTransId="{2923C80E-8BE3-427C-8C79-0D1889D39BA6}" sibTransId="{87B4E825-F523-4D6D-9402-EBA940B538A1}"/>
    <dgm:cxn modelId="{F188C3B1-0811-405C-9E11-F99E7AAD7134}" type="presOf" srcId="{87484F95-F505-4651-ACD6-BE454CFA4E4B}" destId="{115C6DC9-FC71-413B-A347-730D7995E049}" srcOrd="0" destOrd="0" presId="urn:microsoft.com/office/officeart/2005/8/layout/list1"/>
    <dgm:cxn modelId="{380F29BA-06DF-4C67-BD27-4EB7363B48E9}" srcId="{4A53C249-E0CB-422F-86A9-740A676C3035}" destId="{87484F95-F505-4651-ACD6-BE454CFA4E4B}" srcOrd="2" destOrd="0" parTransId="{B516C3D0-C842-4305-89B4-CB30477284BD}" sibTransId="{AA3CA562-0673-40EC-B79F-9CB0A9F6AEEB}"/>
    <dgm:cxn modelId="{556ECFDF-0F41-4F47-9768-31B352C97916}" srcId="{4A53C249-E0CB-422F-86A9-740A676C3035}" destId="{FD110D5D-C2F7-4783-B421-8B12CA884DB0}" srcOrd="1" destOrd="0" parTransId="{DBC889E3-FDFE-4978-9762-60158C79401A}" sibTransId="{D7A641FF-93BF-4F97-89C0-EFFB0B5615E2}"/>
    <dgm:cxn modelId="{8BE158E3-23B3-4083-B454-BA4F6A22C56F}" type="presOf" srcId="{25830AC6-6FCF-4FC4-93AB-94282CB21BFC}" destId="{68BDDC5A-CC3B-4C1B-B36A-2F0D343232C0}" srcOrd="0" destOrd="0" presId="urn:microsoft.com/office/officeart/2005/8/layout/list1"/>
    <dgm:cxn modelId="{9FA431B6-0D76-4430-A056-CFF73C1285AD}" type="presParOf" srcId="{920B24BA-81BC-4416-A553-EA9977330336}" destId="{1F173A84-EDD3-4417-9417-25355D1F1157}" srcOrd="0" destOrd="0" presId="urn:microsoft.com/office/officeart/2005/8/layout/list1"/>
    <dgm:cxn modelId="{7D9C804C-5E17-45D2-AB63-B85560C980BF}" type="presParOf" srcId="{1F173A84-EDD3-4417-9417-25355D1F1157}" destId="{68BDDC5A-CC3B-4C1B-B36A-2F0D343232C0}" srcOrd="0" destOrd="0" presId="urn:microsoft.com/office/officeart/2005/8/layout/list1"/>
    <dgm:cxn modelId="{7589245F-619F-4DE6-8ED8-613B91ED12B7}" type="presParOf" srcId="{1F173A84-EDD3-4417-9417-25355D1F1157}" destId="{9FA1D8FD-36A3-4817-AEB6-451C4C718943}" srcOrd="1" destOrd="0" presId="urn:microsoft.com/office/officeart/2005/8/layout/list1"/>
    <dgm:cxn modelId="{1B555DFC-3C05-498B-868B-FC70DE1789E1}" type="presParOf" srcId="{920B24BA-81BC-4416-A553-EA9977330336}" destId="{F62CD05B-2AE6-45E2-857E-FCB0147F6485}" srcOrd="1" destOrd="0" presId="urn:microsoft.com/office/officeart/2005/8/layout/list1"/>
    <dgm:cxn modelId="{F5B41C8D-BBCD-40ED-8CE7-CE4BCF2EDB05}" type="presParOf" srcId="{920B24BA-81BC-4416-A553-EA9977330336}" destId="{126D69DA-619C-4204-B0DD-B6E1E6DCAA6C}" srcOrd="2" destOrd="0" presId="urn:microsoft.com/office/officeart/2005/8/layout/list1"/>
    <dgm:cxn modelId="{E62D5EDE-405E-481D-A357-7CD81A97EF86}" type="presParOf" srcId="{920B24BA-81BC-4416-A553-EA9977330336}" destId="{ADBCD7F6-8848-4A51-ADF5-646CBF7BC099}" srcOrd="3" destOrd="0" presId="urn:microsoft.com/office/officeart/2005/8/layout/list1"/>
    <dgm:cxn modelId="{E8A95C82-93DA-4C4E-A30F-C06C16CE7B8C}" type="presParOf" srcId="{920B24BA-81BC-4416-A553-EA9977330336}" destId="{EBB9BB43-21C2-49D7-A52A-9511FF05BC5E}" srcOrd="4" destOrd="0" presId="urn:microsoft.com/office/officeart/2005/8/layout/list1"/>
    <dgm:cxn modelId="{2920E1A3-C855-46B5-AC73-D0B0623EFB81}" type="presParOf" srcId="{EBB9BB43-21C2-49D7-A52A-9511FF05BC5E}" destId="{B73DCF49-3D52-4D8E-904F-506525BC258F}" srcOrd="0" destOrd="0" presId="urn:microsoft.com/office/officeart/2005/8/layout/list1"/>
    <dgm:cxn modelId="{13FB41E0-16C2-4D28-BB4B-B574F76ED113}" type="presParOf" srcId="{EBB9BB43-21C2-49D7-A52A-9511FF05BC5E}" destId="{5719CB69-EBA4-48FC-99E5-DBC645DD0B23}" srcOrd="1" destOrd="0" presId="urn:microsoft.com/office/officeart/2005/8/layout/list1"/>
    <dgm:cxn modelId="{57666C61-D627-4DE2-B8B2-3AE9E7F710B5}" type="presParOf" srcId="{920B24BA-81BC-4416-A553-EA9977330336}" destId="{869CF9A8-51E7-4838-9F24-74C914C7054A}" srcOrd="5" destOrd="0" presId="urn:microsoft.com/office/officeart/2005/8/layout/list1"/>
    <dgm:cxn modelId="{079085B5-A788-4502-B1EC-8037F6886DF5}" type="presParOf" srcId="{920B24BA-81BC-4416-A553-EA9977330336}" destId="{9A85985B-FD61-4258-BE62-6E61F3C0F766}" srcOrd="6" destOrd="0" presId="urn:microsoft.com/office/officeart/2005/8/layout/list1"/>
    <dgm:cxn modelId="{5897AB4C-6111-411B-9D26-57037C2C9BA3}" type="presParOf" srcId="{920B24BA-81BC-4416-A553-EA9977330336}" destId="{7314CCD1-1877-4B14-BFD6-452FD451C7DB}" srcOrd="7" destOrd="0" presId="urn:microsoft.com/office/officeart/2005/8/layout/list1"/>
    <dgm:cxn modelId="{B10DEBF3-D430-4D53-80C9-8B8B576857C4}" type="presParOf" srcId="{920B24BA-81BC-4416-A553-EA9977330336}" destId="{EC429ACB-1B8B-43F4-92AD-26C410851C96}" srcOrd="8" destOrd="0" presId="urn:microsoft.com/office/officeart/2005/8/layout/list1"/>
    <dgm:cxn modelId="{5A124FE7-592F-4BA6-B579-72A536F1251A}" type="presParOf" srcId="{EC429ACB-1B8B-43F4-92AD-26C410851C96}" destId="{115C6DC9-FC71-413B-A347-730D7995E049}" srcOrd="0" destOrd="0" presId="urn:microsoft.com/office/officeart/2005/8/layout/list1"/>
    <dgm:cxn modelId="{1A2DD4B9-9BBB-439D-829A-E72C0D24A048}" type="presParOf" srcId="{EC429ACB-1B8B-43F4-92AD-26C410851C96}" destId="{6922D45C-AF7A-44BF-BC1C-A0F55B7A396F}" srcOrd="1" destOrd="0" presId="urn:microsoft.com/office/officeart/2005/8/layout/list1"/>
    <dgm:cxn modelId="{F84D838A-653A-49B0-9472-ADB957F85C5A}" type="presParOf" srcId="{920B24BA-81BC-4416-A553-EA9977330336}" destId="{7816C8FD-0191-4821-B634-D8006FFC7F4D}" srcOrd="9" destOrd="0" presId="urn:microsoft.com/office/officeart/2005/8/layout/list1"/>
    <dgm:cxn modelId="{5396AC7F-87FA-47CC-8FAC-0629D083A97A}" type="presParOf" srcId="{920B24BA-81BC-4416-A553-EA9977330336}" destId="{DF30A7AF-A06E-4A10-B8BE-C173CBD867A8}" srcOrd="10" destOrd="0" presId="urn:microsoft.com/office/officeart/2005/8/layout/list1"/>
    <dgm:cxn modelId="{91B9BEB6-0C38-4732-8A8D-C539FAE0984A}" type="presParOf" srcId="{920B24BA-81BC-4416-A553-EA9977330336}" destId="{46C73DC7-4D34-4B25-9D93-522BA13544F8}" srcOrd="11" destOrd="0" presId="urn:microsoft.com/office/officeart/2005/8/layout/list1"/>
    <dgm:cxn modelId="{A2F46F07-ECCE-4408-B5EF-039C9D341EC5}" type="presParOf" srcId="{920B24BA-81BC-4416-A553-EA9977330336}" destId="{01EC7260-5BBC-4C33-918D-18456F297B53}" srcOrd="12" destOrd="0" presId="urn:microsoft.com/office/officeart/2005/8/layout/list1"/>
    <dgm:cxn modelId="{00B87FDA-82D6-4715-9AAA-623D7E95F373}" type="presParOf" srcId="{01EC7260-5BBC-4C33-918D-18456F297B53}" destId="{8FF52ABD-305C-4564-BDF1-88B9D0D62FEE}" srcOrd="0" destOrd="0" presId="urn:microsoft.com/office/officeart/2005/8/layout/list1"/>
    <dgm:cxn modelId="{052DC5D9-AB68-4B30-9170-A6BF775E5E34}" type="presParOf" srcId="{01EC7260-5BBC-4C33-918D-18456F297B53}" destId="{E1BCB74B-EC6E-4C9A-8948-DDEDF6AD2FAD}" srcOrd="1" destOrd="0" presId="urn:microsoft.com/office/officeart/2005/8/layout/list1"/>
    <dgm:cxn modelId="{35CA78DA-5971-4725-9A16-CA9794FE3E27}" type="presParOf" srcId="{920B24BA-81BC-4416-A553-EA9977330336}" destId="{7CFFB583-2EA1-46E2-BE00-7AFD8D28282C}" srcOrd="13" destOrd="0" presId="urn:microsoft.com/office/officeart/2005/8/layout/list1"/>
    <dgm:cxn modelId="{8CB7CB95-5C7F-45F1-9C90-70215E6A7D29}" type="presParOf" srcId="{920B24BA-81BC-4416-A553-EA9977330336}" destId="{D67301E4-A599-40A8-A1E3-23669AFF2009}" srcOrd="14" destOrd="0" presId="urn:microsoft.com/office/officeart/2005/8/layout/list1"/>
    <dgm:cxn modelId="{BA9A84FC-2327-4CD3-85A9-A69B4D68054C}" type="presParOf" srcId="{920B24BA-81BC-4416-A553-EA9977330336}" destId="{60D8C2B1-EF48-4611-A350-B8AFCC8C8E02}" srcOrd="15" destOrd="0" presId="urn:microsoft.com/office/officeart/2005/8/layout/list1"/>
    <dgm:cxn modelId="{24F86E41-98E2-473E-8C96-EEE42A4F52FD}" type="presParOf" srcId="{920B24BA-81BC-4416-A553-EA9977330336}" destId="{05037830-AE08-4F79-A73F-FA097DD49930}" srcOrd="16" destOrd="0" presId="urn:microsoft.com/office/officeart/2005/8/layout/list1"/>
    <dgm:cxn modelId="{E1DC39EB-6D3D-4D3A-99BC-72B6EEBF006B}" type="presParOf" srcId="{05037830-AE08-4F79-A73F-FA097DD49930}" destId="{E5DAB039-B4AA-4E0C-AF7D-66509BE3BC64}" srcOrd="0" destOrd="0" presId="urn:microsoft.com/office/officeart/2005/8/layout/list1"/>
    <dgm:cxn modelId="{DD09E02C-6970-4A3A-9BE6-C754B84FE0FC}" type="presParOf" srcId="{05037830-AE08-4F79-A73F-FA097DD49930}" destId="{FDB09DF7-67AA-45DC-9DF6-1AF14333A11C}" srcOrd="1" destOrd="0" presId="urn:microsoft.com/office/officeart/2005/8/layout/list1"/>
    <dgm:cxn modelId="{E2FA14D5-F54B-4C4B-9832-A815688E98AA}" type="presParOf" srcId="{920B24BA-81BC-4416-A553-EA9977330336}" destId="{27E873D8-2103-4956-ACEE-0E777DDB6D4A}" srcOrd="17" destOrd="0" presId="urn:microsoft.com/office/officeart/2005/8/layout/list1"/>
    <dgm:cxn modelId="{AD8AE965-91BA-4A31-9E25-9118E8B49BAE}" type="presParOf" srcId="{920B24BA-81BC-4416-A553-EA9977330336}" destId="{E67759AE-FB91-4CB2-A610-03051749020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53C249-E0CB-422F-86A9-740A676C3035}" type="doc">
      <dgm:prSet loTypeId="urn:microsoft.com/office/officeart/2005/8/layout/list1" loCatId="list" qsTypeId="urn:microsoft.com/office/officeart/2005/8/quickstyle/3d3" qsCatId="3D" csTypeId="urn:microsoft.com/office/officeart/2005/8/colors/colorful4" csCatId="colorful" phldr="1"/>
      <dgm:spPr/>
      <dgm:t>
        <a:bodyPr/>
        <a:lstStyle/>
        <a:p>
          <a:endParaRPr lang="es-HN"/>
        </a:p>
      </dgm:t>
    </dgm:pt>
    <dgm:pt modelId="{25830AC6-6FCF-4FC4-93AB-94282CB21BFC}">
      <dgm:prSet phldrT="[Texto]"/>
      <dgm:spPr/>
      <dgm:t>
        <a:bodyPr/>
        <a:lstStyle/>
        <a:p>
          <a:r>
            <a:rPr lang="es-HN" b="1" dirty="0"/>
            <a:t>“</a:t>
          </a:r>
          <a:r>
            <a:rPr lang="es-HN" b="1" dirty="0" err="1"/>
            <a:t>Connection</a:t>
          </a:r>
          <a:r>
            <a:rPr lang="es-HN" b="1" dirty="0"/>
            <a:t> </a:t>
          </a:r>
          <a:r>
            <a:rPr lang="es-HN" b="1" dirty="0" err="1"/>
            <a:t>Flood</a:t>
          </a:r>
          <a:r>
            <a:rPr lang="es-HN" b="1" dirty="0"/>
            <a:t>”</a:t>
          </a:r>
        </a:p>
      </dgm:t>
    </dgm:pt>
    <dgm:pt modelId="{2CF921AC-0322-453E-925D-B7D5E6D86BFA}" type="parTrans" cxnId="{C059302C-4FEE-4E25-9FE9-3FB6695AE8EA}">
      <dgm:prSet/>
      <dgm:spPr/>
      <dgm:t>
        <a:bodyPr/>
        <a:lstStyle/>
        <a:p>
          <a:endParaRPr lang="es-HN" b="1"/>
        </a:p>
      </dgm:t>
    </dgm:pt>
    <dgm:pt modelId="{02E4F254-0079-47CF-98AE-370AE5592153}" type="sibTrans" cxnId="{C059302C-4FEE-4E25-9FE9-3FB6695AE8EA}">
      <dgm:prSet/>
      <dgm:spPr/>
      <dgm:t>
        <a:bodyPr/>
        <a:lstStyle/>
        <a:p>
          <a:endParaRPr lang="es-HN" b="1"/>
        </a:p>
      </dgm:t>
    </dgm:pt>
    <dgm:pt modelId="{FD110D5D-C2F7-4783-B421-8B12CA884DB0}">
      <dgm:prSet phldrT="[Texto]"/>
      <dgm:spPr/>
      <dgm:t>
        <a:bodyPr/>
        <a:lstStyle/>
        <a:p>
          <a:r>
            <a:rPr lang="es-HN" b="1" dirty="0"/>
            <a:t>“Net </a:t>
          </a:r>
          <a:r>
            <a:rPr lang="es-HN" b="1" dirty="0" err="1"/>
            <a:t>Flood</a:t>
          </a:r>
          <a:r>
            <a:rPr lang="es-HN" b="1" dirty="0"/>
            <a:t>”</a:t>
          </a:r>
        </a:p>
      </dgm:t>
    </dgm:pt>
    <dgm:pt modelId="{DBC889E3-FDFE-4978-9762-60158C79401A}" type="parTrans" cxnId="{556ECFDF-0F41-4F47-9768-31B352C97916}">
      <dgm:prSet/>
      <dgm:spPr/>
      <dgm:t>
        <a:bodyPr/>
        <a:lstStyle/>
        <a:p>
          <a:endParaRPr lang="es-HN" b="1"/>
        </a:p>
      </dgm:t>
    </dgm:pt>
    <dgm:pt modelId="{D7A641FF-93BF-4F97-89C0-EFFB0B5615E2}" type="sibTrans" cxnId="{556ECFDF-0F41-4F47-9768-31B352C97916}">
      <dgm:prSet/>
      <dgm:spPr/>
      <dgm:t>
        <a:bodyPr/>
        <a:lstStyle/>
        <a:p>
          <a:endParaRPr lang="es-HN" b="1"/>
        </a:p>
      </dgm:t>
    </dgm:pt>
    <dgm:pt modelId="{87484F95-F505-4651-ACD6-BE454CFA4E4B}">
      <dgm:prSet phldrT="[Texto]"/>
      <dgm:spPr/>
      <dgm:t>
        <a:bodyPr/>
        <a:lstStyle/>
        <a:p>
          <a:r>
            <a:rPr lang="es-HN" b="1" dirty="0"/>
            <a:t>“</a:t>
          </a:r>
          <a:r>
            <a:rPr lang="es-HN" b="1" dirty="0" err="1"/>
            <a:t>Smurf</a:t>
          </a:r>
          <a:r>
            <a:rPr lang="es-HN" b="1" dirty="0"/>
            <a:t>”</a:t>
          </a:r>
        </a:p>
      </dgm:t>
    </dgm:pt>
    <dgm:pt modelId="{B516C3D0-C842-4305-89B4-CB30477284BD}" type="parTrans" cxnId="{380F29BA-06DF-4C67-BD27-4EB7363B48E9}">
      <dgm:prSet/>
      <dgm:spPr/>
      <dgm:t>
        <a:bodyPr/>
        <a:lstStyle/>
        <a:p>
          <a:endParaRPr lang="es-HN" b="1"/>
        </a:p>
      </dgm:t>
    </dgm:pt>
    <dgm:pt modelId="{AA3CA562-0673-40EC-B79F-9CB0A9F6AEEB}" type="sibTrans" cxnId="{380F29BA-06DF-4C67-BD27-4EB7363B48E9}">
      <dgm:prSet/>
      <dgm:spPr/>
      <dgm:t>
        <a:bodyPr/>
        <a:lstStyle/>
        <a:p>
          <a:endParaRPr lang="es-HN" b="1"/>
        </a:p>
      </dgm:t>
    </dgm:pt>
    <dgm:pt modelId="{91F4CC8F-23EC-45AF-9C2D-1D2C14F3F8FB}">
      <dgm:prSet/>
      <dgm:spPr/>
      <dgm:t>
        <a:bodyPr/>
        <a:lstStyle/>
        <a:p>
          <a:r>
            <a:rPr lang="es-HN" b="1" dirty="0"/>
            <a:t>“Bomba UDP”</a:t>
          </a:r>
        </a:p>
      </dgm:t>
    </dgm:pt>
    <dgm:pt modelId="{284B3463-B27C-47AD-A36B-5654C646AD5D}" type="parTrans" cxnId="{E5CE5957-B4B4-47F4-BDAE-441EE04058EA}">
      <dgm:prSet/>
      <dgm:spPr/>
      <dgm:t>
        <a:bodyPr/>
        <a:lstStyle/>
        <a:p>
          <a:endParaRPr lang="es-HN" b="1"/>
        </a:p>
      </dgm:t>
    </dgm:pt>
    <dgm:pt modelId="{30DB3A63-06B1-4F7E-A3E7-4E5910822A06}" type="sibTrans" cxnId="{E5CE5957-B4B4-47F4-BDAE-441EE04058EA}">
      <dgm:prSet/>
      <dgm:spPr/>
      <dgm:t>
        <a:bodyPr/>
        <a:lstStyle/>
        <a:p>
          <a:endParaRPr lang="es-HN" b="1"/>
        </a:p>
      </dgm:t>
    </dgm:pt>
    <dgm:pt modelId="{C3CF4266-F545-48DB-AD67-E22790BC1CBF}">
      <dgm:prSet/>
      <dgm:spPr/>
      <dgm:t>
        <a:bodyPr/>
        <a:lstStyle/>
        <a:p>
          <a:r>
            <a:rPr lang="es-HN" b="1" dirty="0"/>
            <a:t>“</a:t>
          </a:r>
          <a:r>
            <a:rPr lang="es-HN" b="1" dirty="0" err="1"/>
            <a:t>Snork</a:t>
          </a:r>
          <a:r>
            <a:rPr lang="es-HN" b="1" dirty="0"/>
            <a:t> UDP”</a:t>
          </a:r>
        </a:p>
      </dgm:t>
    </dgm:pt>
    <dgm:pt modelId="{2923C80E-8BE3-427C-8C79-0D1889D39BA6}" type="parTrans" cxnId="{5E16A198-8B30-4F7F-912B-8ECA70D2120C}">
      <dgm:prSet/>
      <dgm:spPr/>
      <dgm:t>
        <a:bodyPr/>
        <a:lstStyle/>
        <a:p>
          <a:endParaRPr lang="es-HN"/>
        </a:p>
      </dgm:t>
    </dgm:pt>
    <dgm:pt modelId="{87B4E825-F523-4D6D-9402-EBA940B538A1}" type="sibTrans" cxnId="{5E16A198-8B30-4F7F-912B-8ECA70D2120C}">
      <dgm:prSet/>
      <dgm:spPr/>
      <dgm:t>
        <a:bodyPr/>
        <a:lstStyle/>
        <a:p>
          <a:endParaRPr lang="es-HN"/>
        </a:p>
      </dgm:t>
    </dgm:pt>
    <dgm:pt modelId="{920B24BA-81BC-4416-A553-EA9977330336}" type="pres">
      <dgm:prSet presAssocID="{4A53C249-E0CB-422F-86A9-740A676C3035}" presName="linear" presStyleCnt="0">
        <dgm:presLayoutVars>
          <dgm:dir/>
          <dgm:animLvl val="lvl"/>
          <dgm:resizeHandles val="exact"/>
        </dgm:presLayoutVars>
      </dgm:prSet>
      <dgm:spPr/>
    </dgm:pt>
    <dgm:pt modelId="{1F173A84-EDD3-4417-9417-25355D1F1157}" type="pres">
      <dgm:prSet presAssocID="{25830AC6-6FCF-4FC4-93AB-94282CB21BFC}" presName="parentLin" presStyleCnt="0"/>
      <dgm:spPr/>
    </dgm:pt>
    <dgm:pt modelId="{68BDDC5A-CC3B-4C1B-B36A-2F0D343232C0}" type="pres">
      <dgm:prSet presAssocID="{25830AC6-6FCF-4FC4-93AB-94282CB21BFC}" presName="parentLeftMargin" presStyleLbl="node1" presStyleIdx="0" presStyleCnt="5"/>
      <dgm:spPr/>
    </dgm:pt>
    <dgm:pt modelId="{9FA1D8FD-36A3-4817-AEB6-451C4C718943}" type="pres">
      <dgm:prSet presAssocID="{25830AC6-6FCF-4FC4-93AB-94282CB21BFC}" presName="parentText" presStyleLbl="node1" presStyleIdx="0" presStyleCnt="5">
        <dgm:presLayoutVars>
          <dgm:chMax val="0"/>
          <dgm:bulletEnabled val="1"/>
        </dgm:presLayoutVars>
      </dgm:prSet>
      <dgm:spPr/>
    </dgm:pt>
    <dgm:pt modelId="{F62CD05B-2AE6-45E2-857E-FCB0147F6485}" type="pres">
      <dgm:prSet presAssocID="{25830AC6-6FCF-4FC4-93AB-94282CB21BFC}" presName="negativeSpace" presStyleCnt="0"/>
      <dgm:spPr/>
    </dgm:pt>
    <dgm:pt modelId="{126D69DA-619C-4204-B0DD-B6E1E6DCAA6C}" type="pres">
      <dgm:prSet presAssocID="{25830AC6-6FCF-4FC4-93AB-94282CB21BFC}" presName="childText" presStyleLbl="conFgAcc1" presStyleIdx="0" presStyleCnt="5">
        <dgm:presLayoutVars>
          <dgm:bulletEnabled val="1"/>
        </dgm:presLayoutVars>
      </dgm:prSet>
      <dgm:spPr/>
    </dgm:pt>
    <dgm:pt modelId="{ADBCD7F6-8848-4A51-ADF5-646CBF7BC099}" type="pres">
      <dgm:prSet presAssocID="{02E4F254-0079-47CF-98AE-370AE5592153}" presName="spaceBetweenRectangles" presStyleCnt="0"/>
      <dgm:spPr/>
    </dgm:pt>
    <dgm:pt modelId="{EBB9BB43-21C2-49D7-A52A-9511FF05BC5E}" type="pres">
      <dgm:prSet presAssocID="{FD110D5D-C2F7-4783-B421-8B12CA884DB0}" presName="parentLin" presStyleCnt="0"/>
      <dgm:spPr/>
    </dgm:pt>
    <dgm:pt modelId="{B73DCF49-3D52-4D8E-904F-506525BC258F}" type="pres">
      <dgm:prSet presAssocID="{FD110D5D-C2F7-4783-B421-8B12CA884DB0}" presName="parentLeftMargin" presStyleLbl="node1" presStyleIdx="0" presStyleCnt="5"/>
      <dgm:spPr/>
    </dgm:pt>
    <dgm:pt modelId="{5719CB69-EBA4-48FC-99E5-DBC645DD0B23}" type="pres">
      <dgm:prSet presAssocID="{FD110D5D-C2F7-4783-B421-8B12CA884DB0}" presName="parentText" presStyleLbl="node1" presStyleIdx="1" presStyleCnt="5">
        <dgm:presLayoutVars>
          <dgm:chMax val="0"/>
          <dgm:bulletEnabled val="1"/>
        </dgm:presLayoutVars>
      </dgm:prSet>
      <dgm:spPr/>
    </dgm:pt>
    <dgm:pt modelId="{869CF9A8-51E7-4838-9F24-74C914C7054A}" type="pres">
      <dgm:prSet presAssocID="{FD110D5D-C2F7-4783-B421-8B12CA884DB0}" presName="negativeSpace" presStyleCnt="0"/>
      <dgm:spPr/>
    </dgm:pt>
    <dgm:pt modelId="{9A85985B-FD61-4258-BE62-6E61F3C0F766}" type="pres">
      <dgm:prSet presAssocID="{FD110D5D-C2F7-4783-B421-8B12CA884DB0}" presName="childText" presStyleLbl="conFgAcc1" presStyleIdx="1" presStyleCnt="5">
        <dgm:presLayoutVars>
          <dgm:bulletEnabled val="1"/>
        </dgm:presLayoutVars>
      </dgm:prSet>
      <dgm:spPr/>
    </dgm:pt>
    <dgm:pt modelId="{7314CCD1-1877-4B14-BFD6-452FD451C7DB}" type="pres">
      <dgm:prSet presAssocID="{D7A641FF-93BF-4F97-89C0-EFFB0B5615E2}" presName="spaceBetweenRectangles" presStyleCnt="0"/>
      <dgm:spPr/>
    </dgm:pt>
    <dgm:pt modelId="{EC429ACB-1B8B-43F4-92AD-26C410851C96}" type="pres">
      <dgm:prSet presAssocID="{87484F95-F505-4651-ACD6-BE454CFA4E4B}" presName="parentLin" presStyleCnt="0"/>
      <dgm:spPr/>
    </dgm:pt>
    <dgm:pt modelId="{115C6DC9-FC71-413B-A347-730D7995E049}" type="pres">
      <dgm:prSet presAssocID="{87484F95-F505-4651-ACD6-BE454CFA4E4B}" presName="parentLeftMargin" presStyleLbl="node1" presStyleIdx="1" presStyleCnt="5"/>
      <dgm:spPr/>
    </dgm:pt>
    <dgm:pt modelId="{6922D45C-AF7A-44BF-BC1C-A0F55B7A396F}" type="pres">
      <dgm:prSet presAssocID="{87484F95-F505-4651-ACD6-BE454CFA4E4B}" presName="parentText" presStyleLbl="node1" presStyleIdx="2" presStyleCnt="5">
        <dgm:presLayoutVars>
          <dgm:chMax val="0"/>
          <dgm:bulletEnabled val="1"/>
        </dgm:presLayoutVars>
      </dgm:prSet>
      <dgm:spPr/>
    </dgm:pt>
    <dgm:pt modelId="{7816C8FD-0191-4821-B634-D8006FFC7F4D}" type="pres">
      <dgm:prSet presAssocID="{87484F95-F505-4651-ACD6-BE454CFA4E4B}" presName="negativeSpace" presStyleCnt="0"/>
      <dgm:spPr/>
    </dgm:pt>
    <dgm:pt modelId="{DF30A7AF-A06E-4A10-B8BE-C173CBD867A8}" type="pres">
      <dgm:prSet presAssocID="{87484F95-F505-4651-ACD6-BE454CFA4E4B}" presName="childText" presStyleLbl="conFgAcc1" presStyleIdx="2" presStyleCnt="5">
        <dgm:presLayoutVars>
          <dgm:bulletEnabled val="1"/>
        </dgm:presLayoutVars>
      </dgm:prSet>
      <dgm:spPr/>
    </dgm:pt>
    <dgm:pt modelId="{46C73DC7-4D34-4B25-9D93-522BA13544F8}" type="pres">
      <dgm:prSet presAssocID="{AA3CA562-0673-40EC-B79F-9CB0A9F6AEEB}" presName="spaceBetweenRectangles" presStyleCnt="0"/>
      <dgm:spPr/>
    </dgm:pt>
    <dgm:pt modelId="{01EC7260-5BBC-4C33-918D-18456F297B53}" type="pres">
      <dgm:prSet presAssocID="{91F4CC8F-23EC-45AF-9C2D-1D2C14F3F8FB}" presName="parentLin" presStyleCnt="0"/>
      <dgm:spPr/>
    </dgm:pt>
    <dgm:pt modelId="{8FF52ABD-305C-4564-BDF1-88B9D0D62FEE}" type="pres">
      <dgm:prSet presAssocID="{91F4CC8F-23EC-45AF-9C2D-1D2C14F3F8FB}" presName="parentLeftMargin" presStyleLbl="node1" presStyleIdx="2" presStyleCnt="5"/>
      <dgm:spPr/>
    </dgm:pt>
    <dgm:pt modelId="{E1BCB74B-EC6E-4C9A-8948-DDEDF6AD2FAD}" type="pres">
      <dgm:prSet presAssocID="{91F4CC8F-23EC-45AF-9C2D-1D2C14F3F8FB}" presName="parentText" presStyleLbl="node1" presStyleIdx="3" presStyleCnt="5">
        <dgm:presLayoutVars>
          <dgm:chMax val="0"/>
          <dgm:bulletEnabled val="1"/>
        </dgm:presLayoutVars>
      </dgm:prSet>
      <dgm:spPr/>
    </dgm:pt>
    <dgm:pt modelId="{7CFFB583-2EA1-46E2-BE00-7AFD8D28282C}" type="pres">
      <dgm:prSet presAssocID="{91F4CC8F-23EC-45AF-9C2D-1D2C14F3F8FB}" presName="negativeSpace" presStyleCnt="0"/>
      <dgm:spPr/>
    </dgm:pt>
    <dgm:pt modelId="{D67301E4-A599-40A8-A1E3-23669AFF2009}" type="pres">
      <dgm:prSet presAssocID="{91F4CC8F-23EC-45AF-9C2D-1D2C14F3F8FB}" presName="childText" presStyleLbl="conFgAcc1" presStyleIdx="3" presStyleCnt="5">
        <dgm:presLayoutVars>
          <dgm:bulletEnabled val="1"/>
        </dgm:presLayoutVars>
      </dgm:prSet>
      <dgm:spPr/>
    </dgm:pt>
    <dgm:pt modelId="{60D8C2B1-EF48-4611-A350-B8AFCC8C8E02}" type="pres">
      <dgm:prSet presAssocID="{30DB3A63-06B1-4F7E-A3E7-4E5910822A06}" presName="spaceBetweenRectangles" presStyleCnt="0"/>
      <dgm:spPr/>
    </dgm:pt>
    <dgm:pt modelId="{05037830-AE08-4F79-A73F-FA097DD49930}" type="pres">
      <dgm:prSet presAssocID="{C3CF4266-F545-48DB-AD67-E22790BC1CBF}" presName="parentLin" presStyleCnt="0"/>
      <dgm:spPr/>
    </dgm:pt>
    <dgm:pt modelId="{E5DAB039-B4AA-4E0C-AF7D-66509BE3BC64}" type="pres">
      <dgm:prSet presAssocID="{C3CF4266-F545-48DB-AD67-E22790BC1CBF}" presName="parentLeftMargin" presStyleLbl="node1" presStyleIdx="3" presStyleCnt="5"/>
      <dgm:spPr/>
    </dgm:pt>
    <dgm:pt modelId="{FDB09DF7-67AA-45DC-9DF6-1AF14333A11C}" type="pres">
      <dgm:prSet presAssocID="{C3CF4266-F545-48DB-AD67-E22790BC1CBF}" presName="parentText" presStyleLbl="node1" presStyleIdx="4" presStyleCnt="5" custScaleX="100706" custScaleY="113613">
        <dgm:presLayoutVars>
          <dgm:chMax val="0"/>
          <dgm:bulletEnabled val="1"/>
        </dgm:presLayoutVars>
      </dgm:prSet>
      <dgm:spPr/>
    </dgm:pt>
    <dgm:pt modelId="{27E873D8-2103-4956-ACEE-0E777DDB6D4A}" type="pres">
      <dgm:prSet presAssocID="{C3CF4266-F545-48DB-AD67-E22790BC1CBF}" presName="negativeSpace" presStyleCnt="0"/>
      <dgm:spPr/>
    </dgm:pt>
    <dgm:pt modelId="{E67759AE-FB91-4CB2-A610-03051749020D}" type="pres">
      <dgm:prSet presAssocID="{C3CF4266-F545-48DB-AD67-E22790BC1CBF}" presName="childText" presStyleLbl="conFgAcc1" presStyleIdx="4" presStyleCnt="5" custLinFactNeighborY="30543">
        <dgm:presLayoutVars>
          <dgm:bulletEnabled val="1"/>
        </dgm:presLayoutVars>
      </dgm:prSet>
      <dgm:spPr/>
    </dgm:pt>
  </dgm:ptLst>
  <dgm:cxnLst>
    <dgm:cxn modelId="{E5ADE705-0D9B-483A-84BD-51F86D68C14D}" type="presOf" srcId="{87484F95-F505-4651-ACD6-BE454CFA4E4B}" destId="{6922D45C-AF7A-44BF-BC1C-A0F55B7A396F}" srcOrd="1" destOrd="0" presId="urn:microsoft.com/office/officeart/2005/8/layout/list1"/>
    <dgm:cxn modelId="{5BF7C617-0FAC-4FC7-9944-EB02C9B0B306}" type="presOf" srcId="{91F4CC8F-23EC-45AF-9C2D-1D2C14F3F8FB}" destId="{E1BCB74B-EC6E-4C9A-8948-DDEDF6AD2FAD}" srcOrd="1" destOrd="0" presId="urn:microsoft.com/office/officeart/2005/8/layout/list1"/>
    <dgm:cxn modelId="{D890C021-AE12-4C0D-A6BD-3EA3FF718FA5}" type="presOf" srcId="{FD110D5D-C2F7-4783-B421-8B12CA884DB0}" destId="{5719CB69-EBA4-48FC-99E5-DBC645DD0B23}" srcOrd="1" destOrd="0" presId="urn:microsoft.com/office/officeart/2005/8/layout/list1"/>
    <dgm:cxn modelId="{58A37F28-8829-4B31-9379-B0903658A7E7}" type="presOf" srcId="{FD110D5D-C2F7-4783-B421-8B12CA884DB0}" destId="{B73DCF49-3D52-4D8E-904F-506525BC258F}" srcOrd="0" destOrd="0" presId="urn:microsoft.com/office/officeart/2005/8/layout/list1"/>
    <dgm:cxn modelId="{C059302C-4FEE-4E25-9FE9-3FB6695AE8EA}" srcId="{4A53C249-E0CB-422F-86A9-740A676C3035}" destId="{25830AC6-6FCF-4FC4-93AB-94282CB21BFC}" srcOrd="0" destOrd="0" parTransId="{2CF921AC-0322-453E-925D-B7D5E6D86BFA}" sibTransId="{02E4F254-0079-47CF-98AE-370AE5592153}"/>
    <dgm:cxn modelId="{397DAD68-51BA-41AE-9C14-9A13BB19D967}" type="presOf" srcId="{25830AC6-6FCF-4FC4-93AB-94282CB21BFC}" destId="{9FA1D8FD-36A3-4817-AEB6-451C4C718943}" srcOrd="1" destOrd="0" presId="urn:microsoft.com/office/officeart/2005/8/layout/list1"/>
    <dgm:cxn modelId="{BC559C75-7D09-4462-9F20-F04484480154}" type="presOf" srcId="{C3CF4266-F545-48DB-AD67-E22790BC1CBF}" destId="{FDB09DF7-67AA-45DC-9DF6-1AF14333A11C}" srcOrd="1" destOrd="0" presId="urn:microsoft.com/office/officeart/2005/8/layout/list1"/>
    <dgm:cxn modelId="{E5CE5957-B4B4-47F4-BDAE-441EE04058EA}" srcId="{4A53C249-E0CB-422F-86A9-740A676C3035}" destId="{91F4CC8F-23EC-45AF-9C2D-1D2C14F3F8FB}" srcOrd="3" destOrd="0" parTransId="{284B3463-B27C-47AD-A36B-5654C646AD5D}" sibTransId="{30DB3A63-06B1-4F7E-A3E7-4E5910822A06}"/>
    <dgm:cxn modelId="{6188787B-E4F3-4ACF-8142-48744022B522}" type="presOf" srcId="{91F4CC8F-23EC-45AF-9C2D-1D2C14F3F8FB}" destId="{8FF52ABD-305C-4564-BDF1-88B9D0D62FEE}" srcOrd="0" destOrd="0" presId="urn:microsoft.com/office/officeart/2005/8/layout/list1"/>
    <dgm:cxn modelId="{8E01AD7C-5C51-4AB8-AD2E-4A6732DF2CD1}" type="presOf" srcId="{C3CF4266-F545-48DB-AD67-E22790BC1CBF}" destId="{E5DAB039-B4AA-4E0C-AF7D-66509BE3BC64}" srcOrd="0" destOrd="0" presId="urn:microsoft.com/office/officeart/2005/8/layout/list1"/>
    <dgm:cxn modelId="{89C0467E-524C-49C7-AFCB-B70420B6CC12}" type="presOf" srcId="{4A53C249-E0CB-422F-86A9-740A676C3035}" destId="{920B24BA-81BC-4416-A553-EA9977330336}" srcOrd="0" destOrd="0" presId="urn:microsoft.com/office/officeart/2005/8/layout/list1"/>
    <dgm:cxn modelId="{5E16A198-8B30-4F7F-912B-8ECA70D2120C}" srcId="{4A53C249-E0CB-422F-86A9-740A676C3035}" destId="{C3CF4266-F545-48DB-AD67-E22790BC1CBF}" srcOrd="4" destOrd="0" parTransId="{2923C80E-8BE3-427C-8C79-0D1889D39BA6}" sibTransId="{87B4E825-F523-4D6D-9402-EBA940B538A1}"/>
    <dgm:cxn modelId="{F188C3B1-0811-405C-9E11-F99E7AAD7134}" type="presOf" srcId="{87484F95-F505-4651-ACD6-BE454CFA4E4B}" destId="{115C6DC9-FC71-413B-A347-730D7995E049}" srcOrd="0" destOrd="0" presId="urn:microsoft.com/office/officeart/2005/8/layout/list1"/>
    <dgm:cxn modelId="{380F29BA-06DF-4C67-BD27-4EB7363B48E9}" srcId="{4A53C249-E0CB-422F-86A9-740A676C3035}" destId="{87484F95-F505-4651-ACD6-BE454CFA4E4B}" srcOrd="2" destOrd="0" parTransId="{B516C3D0-C842-4305-89B4-CB30477284BD}" sibTransId="{AA3CA562-0673-40EC-B79F-9CB0A9F6AEEB}"/>
    <dgm:cxn modelId="{556ECFDF-0F41-4F47-9768-31B352C97916}" srcId="{4A53C249-E0CB-422F-86A9-740A676C3035}" destId="{FD110D5D-C2F7-4783-B421-8B12CA884DB0}" srcOrd="1" destOrd="0" parTransId="{DBC889E3-FDFE-4978-9762-60158C79401A}" sibTransId="{D7A641FF-93BF-4F97-89C0-EFFB0B5615E2}"/>
    <dgm:cxn modelId="{8BE158E3-23B3-4083-B454-BA4F6A22C56F}" type="presOf" srcId="{25830AC6-6FCF-4FC4-93AB-94282CB21BFC}" destId="{68BDDC5A-CC3B-4C1B-B36A-2F0D343232C0}" srcOrd="0" destOrd="0" presId="urn:microsoft.com/office/officeart/2005/8/layout/list1"/>
    <dgm:cxn modelId="{9FA431B6-0D76-4430-A056-CFF73C1285AD}" type="presParOf" srcId="{920B24BA-81BC-4416-A553-EA9977330336}" destId="{1F173A84-EDD3-4417-9417-25355D1F1157}" srcOrd="0" destOrd="0" presId="urn:microsoft.com/office/officeart/2005/8/layout/list1"/>
    <dgm:cxn modelId="{7D9C804C-5E17-45D2-AB63-B85560C980BF}" type="presParOf" srcId="{1F173A84-EDD3-4417-9417-25355D1F1157}" destId="{68BDDC5A-CC3B-4C1B-B36A-2F0D343232C0}" srcOrd="0" destOrd="0" presId="urn:microsoft.com/office/officeart/2005/8/layout/list1"/>
    <dgm:cxn modelId="{7589245F-619F-4DE6-8ED8-613B91ED12B7}" type="presParOf" srcId="{1F173A84-EDD3-4417-9417-25355D1F1157}" destId="{9FA1D8FD-36A3-4817-AEB6-451C4C718943}" srcOrd="1" destOrd="0" presId="urn:microsoft.com/office/officeart/2005/8/layout/list1"/>
    <dgm:cxn modelId="{1B555DFC-3C05-498B-868B-FC70DE1789E1}" type="presParOf" srcId="{920B24BA-81BC-4416-A553-EA9977330336}" destId="{F62CD05B-2AE6-45E2-857E-FCB0147F6485}" srcOrd="1" destOrd="0" presId="urn:microsoft.com/office/officeart/2005/8/layout/list1"/>
    <dgm:cxn modelId="{F5B41C8D-BBCD-40ED-8CE7-CE4BCF2EDB05}" type="presParOf" srcId="{920B24BA-81BC-4416-A553-EA9977330336}" destId="{126D69DA-619C-4204-B0DD-B6E1E6DCAA6C}" srcOrd="2" destOrd="0" presId="urn:microsoft.com/office/officeart/2005/8/layout/list1"/>
    <dgm:cxn modelId="{E62D5EDE-405E-481D-A357-7CD81A97EF86}" type="presParOf" srcId="{920B24BA-81BC-4416-A553-EA9977330336}" destId="{ADBCD7F6-8848-4A51-ADF5-646CBF7BC099}" srcOrd="3" destOrd="0" presId="urn:microsoft.com/office/officeart/2005/8/layout/list1"/>
    <dgm:cxn modelId="{E8A95C82-93DA-4C4E-A30F-C06C16CE7B8C}" type="presParOf" srcId="{920B24BA-81BC-4416-A553-EA9977330336}" destId="{EBB9BB43-21C2-49D7-A52A-9511FF05BC5E}" srcOrd="4" destOrd="0" presId="urn:microsoft.com/office/officeart/2005/8/layout/list1"/>
    <dgm:cxn modelId="{2920E1A3-C855-46B5-AC73-D0B0623EFB81}" type="presParOf" srcId="{EBB9BB43-21C2-49D7-A52A-9511FF05BC5E}" destId="{B73DCF49-3D52-4D8E-904F-506525BC258F}" srcOrd="0" destOrd="0" presId="urn:microsoft.com/office/officeart/2005/8/layout/list1"/>
    <dgm:cxn modelId="{13FB41E0-16C2-4D28-BB4B-B574F76ED113}" type="presParOf" srcId="{EBB9BB43-21C2-49D7-A52A-9511FF05BC5E}" destId="{5719CB69-EBA4-48FC-99E5-DBC645DD0B23}" srcOrd="1" destOrd="0" presId="urn:microsoft.com/office/officeart/2005/8/layout/list1"/>
    <dgm:cxn modelId="{57666C61-D627-4DE2-B8B2-3AE9E7F710B5}" type="presParOf" srcId="{920B24BA-81BC-4416-A553-EA9977330336}" destId="{869CF9A8-51E7-4838-9F24-74C914C7054A}" srcOrd="5" destOrd="0" presId="urn:microsoft.com/office/officeart/2005/8/layout/list1"/>
    <dgm:cxn modelId="{079085B5-A788-4502-B1EC-8037F6886DF5}" type="presParOf" srcId="{920B24BA-81BC-4416-A553-EA9977330336}" destId="{9A85985B-FD61-4258-BE62-6E61F3C0F766}" srcOrd="6" destOrd="0" presId="urn:microsoft.com/office/officeart/2005/8/layout/list1"/>
    <dgm:cxn modelId="{5897AB4C-6111-411B-9D26-57037C2C9BA3}" type="presParOf" srcId="{920B24BA-81BC-4416-A553-EA9977330336}" destId="{7314CCD1-1877-4B14-BFD6-452FD451C7DB}" srcOrd="7" destOrd="0" presId="urn:microsoft.com/office/officeart/2005/8/layout/list1"/>
    <dgm:cxn modelId="{B10DEBF3-D430-4D53-80C9-8B8B576857C4}" type="presParOf" srcId="{920B24BA-81BC-4416-A553-EA9977330336}" destId="{EC429ACB-1B8B-43F4-92AD-26C410851C96}" srcOrd="8" destOrd="0" presId="urn:microsoft.com/office/officeart/2005/8/layout/list1"/>
    <dgm:cxn modelId="{5A124FE7-592F-4BA6-B579-72A536F1251A}" type="presParOf" srcId="{EC429ACB-1B8B-43F4-92AD-26C410851C96}" destId="{115C6DC9-FC71-413B-A347-730D7995E049}" srcOrd="0" destOrd="0" presId="urn:microsoft.com/office/officeart/2005/8/layout/list1"/>
    <dgm:cxn modelId="{1A2DD4B9-9BBB-439D-829A-E72C0D24A048}" type="presParOf" srcId="{EC429ACB-1B8B-43F4-92AD-26C410851C96}" destId="{6922D45C-AF7A-44BF-BC1C-A0F55B7A396F}" srcOrd="1" destOrd="0" presId="urn:microsoft.com/office/officeart/2005/8/layout/list1"/>
    <dgm:cxn modelId="{F84D838A-653A-49B0-9472-ADB957F85C5A}" type="presParOf" srcId="{920B24BA-81BC-4416-A553-EA9977330336}" destId="{7816C8FD-0191-4821-B634-D8006FFC7F4D}" srcOrd="9" destOrd="0" presId="urn:microsoft.com/office/officeart/2005/8/layout/list1"/>
    <dgm:cxn modelId="{5396AC7F-87FA-47CC-8FAC-0629D083A97A}" type="presParOf" srcId="{920B24BA-81BC-4416-A553-EA9977330336}" destId="{DF30A7AF-A06E-4A10-B8BE-C173CBD867A8}" srcOrd="10" destOrd="0" presId="urn:microsoft.com/office/officeart/2005/8/layout/list1"/>
    <dgm:cxn modelId="{91B9BEB6-0C38-4732-8A8D-C539FAE0984A}" type="presParOf" srcId="{920B24BA-81BC-4416-A553-EA9977330336}" destId="{46C73DC7-4D34-4B25-9D93-522BA13544F8}" srcOrd="11" destOrd="0" presId="urn:microsoft.com/office/officeart/2005/8/layout/list1"/>
    <dgm:cxn modelId="{A2F46F07-ECCE-4408-B5EF-039C9D341EC5}" type="presParOf" srcId="{920B24BA-81BC-4416-A553-EA9977330336}" destId="{01EC7260-5BBC-4C33-918D-18456F297B53}" srcOrd="12" destOrd="0" presId="urn:microsoft.com/office/officeart/2005/8/layout/list1"/>
    <dgm:cxn modelId="{00B87FDA-82D6-4715-9AAA-623D7E95F373}" type="presParOf" srcId="{01EC7260-5BBC-4C33-918D-18456F297B53}" destId="{8FF52ABD-305C-4564-BDF1-88B9D0D62FEE}" srcOrd="0" destOrd="0" presId="urn:microsoft.com/office/officeart/2005/8/layout/list1"/>
    <dgm:cxn modelId="{052DC5D9-AB68-4B30-9170-A6BF775E5E34}" type="presParOf" srcId="{01EC7260-5BBC-4C33-918D-18456F297B53}" destId="{E1BCB74B-EC6E-4C9A-8948-DDEDF6AD2FAD}" srcOrd="1" destOrd="0" presId="urn:microsoft.com/office/officeart/2005/8/layout/list1"/>
    <dgm:cxn modelId="{35CA78DA-5971-4725-9A16-CA9794FE3E27}" type="presParOf" srcId="{920B24BA-81BC-4416-A553-EA9977330336}" destId="{7CFFB583-2EA1-46E2-BE00-7AFD8D28282C}" srcOrd="13" destOrd="0" presId="urn:microsoft.com/office/officeart/2005/8/layout/list1"/>
    <dgm:cxn modelId="{8CB7CB95-5C7F-45F1-9C90-70215E6A7D29}" type="presParOf" srcId="{920B24BA-81BC-4416-A553-EA9977330336}" destId="{D67301E4-A599-40A8-A1E3-23669AFF2009}" srcOrd="14" destOrd="0" presId="urn:microsoft.com/office/officeart/2005/8/layout/list1"/>
    <dgm:cxn modelId="{BA9A84FC-2327-4CD3-85A9-A69B4D68054C}" type="presParOf" srcId="{920B24BA-81BC-4416-A553-EA9977330336}" destId="{60D8C2B1-EF48-4611-A350-B8AFCC8C8E02}" srcOrd="15" destOrd="0" presId="urn:microsoft.com/office/officeart/2005/8/layout/list1"/>
    <dgm:cxn modelId="{24F86E41-98E2-473E-8C96-EEE42A4F52FD}" type="presParOf" srcId="{920B24BA-81BC-4416-A553-EA9977330336}" destId="{05037830-AE08-4F79-A73F-FA097DD49930}" srcOrd="16" destOrd="0" presId="urn:microsoft.com/office/officeart/2005/8/layout/list1"/>
    <dgm:cxn modelId="{E1DC39EB-6D3D-4D3A-99BC-72B6EEBF006B}" type="presParOf" srcId="{05037830-AE08-4F79-A73F-FA097DD49930}" destId="{E5DAB039-B4AA-4E0C-AF7D-66509BE3BC64}" srcOrd="0" destOrd="0" presId="urn:microsoft.com/office/officeart/2005/8/layout/list1"/>
    <dgm:cxn modelId="{DD09E02C-6970-4A3A-9BE6-C754B84FE0FC}" type="presParOf" srcId="{05037830-AE08-4F79-A73F-FA097DD49930}" destId="{FDB09DF7-67AA-45DC-9DF6-1AF14333A11C}" srcOrd="1" destOrd="0" presId="urn:microsoft.com/office/officeart/2005/8/layout/list1"/>
    <dgm:cxn modelId="{E2FA14D5-F54B-4C4B-9832-A815688E98AA}" type="presParOf" srcId="{920B24BA-81BC-4416-A553-EA9977330336}" destId="{27E873D8-2103-4956-ACEE-0E777DDB6D4A}" srcOrd="17" destOrd="0" presId="urn:microsoft.com/office/officeart/2005/8/layout/list1"/>
    <dgm:cxn modelId="{AD8AE965-91BA-4A31-9E25-9118E8B49BAE}" type="presParOf" srcId="{920B24BA-81BC-4416-A553-EA9977330336}" destId="{E67759AE-FB91-4CB2-A610-03051749020D}" srcOrd="18"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207E1E-1DEF-42AF-8B29-C706A93BD56C}"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2C1705CF-EE48-4011-A481-B764A00D84BD}">
      <dgm:prSet phldrT="[Texto]"/>
      <dgm:spPr/>
      <dgm:t>
        <a:bodyPr/>
        <a:lstStyle/>
        <a:p>
          <a:r>
            <a:rPr lang="es-ES" b="1" dirty="0"/>
            <a:t>Descubrimiento y exploración del sistema informático</a:t>
          </a:r>
        </a:p>
      </dgm:t>
    </dgm:pt>
    <dgm:pt modelId="{CE20E908-002E-4324-8AA8-FB7CBB381067}" type="parTrans" cxnId="{CE5DD861-F5B9-466A-A3B2-B2A135F727DA}">
      <dgm:prSet/>
      <dgm:spPr/>
      <dgm:t>
        <a:bodyPr/>
        <a:lstStyle/>
        <a:p>
          <a:endParaRPr lang="es-ES" b="1"/>
        </a:p>
      </dgm:t>
    </dgm:pt>
    <dgm:pt modelId="{38C7C289-1CC3-4D43-A2E3-8A4A6C3BE01B}" type="sibTrans" cxnId="{CE5DD861-F5B9-466A-A3B2-B2A135F727DA}">
      <dgm:prSet/>
      <dgm:spPr/>
      <dgm:t>
        <a:bodyPr/>
        <a:lstStyle/>
        <a:p>
          <a:endParaRPr lang="es-ES" b="1"/>
        </a:p>
      </dgm:t>
    </dgm:pt>
    <dgm:pt modelId="{82AF6963-FD60-42A7-9BE3-2E864A4423CD}">
      <dgm:prSet phldrT="[Texto]"/>
      <dgm:spPr/>
      <dgm:t>
        <a:bodyPr/>
        <a:lstStyle/>
        <a:p>
          <a:r>
            <a:rPr lang="es-ES" b="1" dirty="0"/>
            <a:t>Búsqueda de vulnerabilidades en el sistema</a:t>
          </a:r>
        </a:p>
      </dgm:t>
    </dgm:pt>
    <dgm:pt modelId="{6D8B0542-7EB8-4741-A02F-3664AF90C76C}" type="parTrans" cxnId="{195C8DEE-637E-46AB-9D19-73E05AE277FC}">
      <dgm:prSet/>
      <dgm:spPr/>
      <dgm:t>
        <a:bodyPr/>
        <a:lstStyle/>
        <a:p>
          <a:endParaRPr lang="es-ES" b="1"/>
        </a:p>
      </dgm:t>
    </dgm:pt>
    <dgm:pt modelId="{6CBBC262-984A-42A0-B25A-28F59FA27ED8}" type="sibTrans" cxnId="{195C8DEE-637E-46AB-9D19-73E05AE277FC}">
      <dgm:prSet/>
      <dgm:spPr/>
      <dgm:t>
        <a:bodyPr/>
        <a:lstStyle/>
        <a:p>
          <a:endParaRPr lang="es-ES" b="1"/>
        </a:p>
      </dgm:t>
    </dgm:pt>
    <dgm:pt modelId="{294CBA27-275C-4D77-A818-EC73A9F73695}">
      <dgm:prSet phldrT="[Texto]"/>
      <dgm:spPr/>
      <dgm:t>
        <a:bodyPr/>
        <a:lstStyle/>
        <a:p>
          <a:r>
            <a:rPr lang="es-ES" b="1" dirty="0"/>
            <a:t>Explotación de las vulnerabilidades detectadas </a:t>
          </a:r>
        </a:p>
      </dgm:t>
    </dgm:pt>
    <dgm:pt modelId="{9473D804-DB69-44A0-9564-EDC764C83501}" type="parTrans" cxnId="{22399790-3DD8-42C1-9942-769121323793}">
      <dgm:prSet/>
      <dgm:spPr/>
      <dgm:t>
        <a:bodyPr/>
        <a:lstStyle/>
        <a:p>
          <a:endParaRPr lang="es-ES" b="1"/>
        </a:p>
      </dgm:t>
    </dgm:pt>
    <dgm:pt modelId="{EFC2F57C-A647-403D-B2E9-10629170144C}" type="sibTrans" cxnId="{22399790-3DD8-42C1-9942-769121323793}">
      <dgm:prSet/>
      <dgm:spPr/>
      <dgm:t>
        <a:bodyPr/>
        <a:lstStyle/>
        <a:p>
          <a:endParaRPr lang="es-ES" b="1"/>
        </a:p>
      </dgm:t>
    </dgm:pt>
    <dgm:pt modelId="{9E3AFAAE-6036-4FB3-BB3D-FF534511ACBB}">
      <dgm:prSet/>
      <dgm:spPr/>
      <dgm:t>
        <a:bodyPr/>
        <a:lstStyle/>
        <a:p>
          <a:r>
            <a:rPr lang="es-ES" b="1" dirty="0"/>
            <a:t>Corrupción o compromiso del sistema</a:t>
          </a:r>
        </a:p>
      </dgm:t>
    </dgm:pt>
    <dgm:pt modelId="{5F2F57DA-4E7E-4CFC-B329-9354A699CBB9}" type="parTrans" cxnId="{6795D2E9-2D22-4D8D-96CC-5314E208A97B}">
      <dgm:prSet/>
      <dgm:spPr/>
      <dgm:t>
        <a:bodyPr/>
        <a:lstStyle/>
        <a:p>
          <a:endParaRPr lang="es-ES" b="1"/>
        </a:p>
      </dgm:t>
    </dgm:pt>
    <dgm:pt modelId="{402AD0DB-1507-4AAB-B7CD-C81E233D16C8}" type="sibTrans" cxnId="{6795D2E9-2D22-4D8D-96CC-5314E208A97B}">
      <dgm:prSet/>
      <dgm:spPr/>
      <dgm:t>
        <a:bodyPr/>
        <a:lstStyle/>
        <a:p>
          <a:endParaRPr lang="es-ES" b="1"/>
        </a:p>
      </dgm:t>
    </dgm:pt>
    <dgm:pt modelId="{5735308A-7EFA-4957-9D1C-7B0F8A576593}">
      <dgm:prSet/>
      <dgm:spPr/>
      <dgm:t>
        <a:bodyPr/>
        <a:lstStyle/>
        <a:p>
          <a:r>
            <a:rPr lang="es-ES" b="1" dirty="0"/>
            <a:t>Eliminación de las pruebas que puedan revelar el ataque y el compromiso del sistema</a:t>
          </a:r>
        </a:p>
      </dgm:t>
    </dgm:pt>
    <dgm:pt modelId="{8B27898B-1CB4-4799-B89E-CA56DCAB383B}" type="parTrans" cxnId="{641A6B3C-3B29-43EB-A55F-D217D9C2DE8F}">
      <dgm:prSet/>
      <dgm:spPr/>
      <dgm:t>
        <a:bodyPr/>
        <a:lstStyle/>
        <a:p>
          <a:endParaRPr lang="es-ES" b="1"/>
        </a:p>
      </dgm:t>
    </dgm:pt>
    <dgm:pt modelId="{27ED068E-AC3A-4967-89D2-EA101C8B6A0A}" type="sibTrans" cxnId="{641A6B3C-3B29-43EB-A55F-D217D9C2DE8F}">
      <dgm:prSet/>
      <dgm:spPr/>
      <dgm:t>
        <a:bodyPr/>
        <a:lstStyle/>
        <a:p>
          <a:endParaRPr lang="es-ES" b="1"/>
        </a:p>
      </dgm:t>
    </dgm:pt>
    <dgm:pt modelId="{5C380F86-6EFD-425E-8717-76BD89EEE487}">
      <dgm:prSet/>
      <dgm:spPr/>
      <dgm:t>
        <a:bodyPr/>
        <a:lstStyle/>
        <a:p>
          <a:r>
            <a:rPr lang="es-ES" dirty="0"/>
            <a:t>Se suelen utilizar herramientas específicamente construidas para tal fin conocidas como </a:t>
          </a:r>
          <a:r>
            <a:rPr lang="es-ES" dirty="0" err="1"/>
            <a:t>exploits</a:t>
          </a:r>
          <a:r>
            <a:rPr lang="es-ES" dirty="0"/>
            <a:t> </a:t>
          </a:r>
        </a:p>
      </dgm:t>
    </dgm:pt>
    <dgm:pt modelId="{2E6056D2-6D37-4ABE-9A84-BAC0E3EC0626}" type="parTrans" cxnId="{E1A45A0D-F23E-4DAB-9813-D51B4F8A944B}">
      <dgm:prSet/>
      <dgm:spPr/>
      <dgm:t>
        <a:bodyPr/>
        <a:lstStyle/>
        <a:p>
          <a:endParaRPr lang="es-ES"/>
        </a:p>
      </dgm:t>
    </dgm:pt>
    <dgm:pt modelId="{D5F06113-75F7-4BC3-800C-D9B1204D42C6}" type="sibTrans" cxnId="{E1A45A0D-F23E-4DAB-9813-D51B4F8A944B}">
      <dgm:prSet/>
      <dgm:spPr/>
      <dgm:t>
        <a:bodyPr/>
        <a:lstStyle/>
        <a:p>
          <a:endParaRPr lang="es-ES"/>
        </a:p>
      </dgm:t>
    </dgm:pt>
    <dgm:pt modelId="{E7004537-91FF-4F0E-9660-B07461F8B4C8}">
      <dgm:prSet/>
      <dgm:spPr/>
      <dgm:t>
        <a:bodyPr/>
        <a:lstStyle/>
        <a:p>
          <a:r>
            <a:rPr lang="es-ES" dirty="0"/>
            <a:t>Modificación de programas y ficheros del sistema para dejar instaladas determinadas puertas traseras o troyanos </a:t>
          </a:r>
        </a:p>
      </dgm:t>
    </dgm:pt>
    <dgm:pt modelId="{62CE7CB3-9E2F-4D4D-B37B-4372E2A9F295}" type="parTrans" cxnId="{8C94CFB1-BC68-4AFA-B762-1B2282BC23EC}">
      <dgm:prSet/>
      <dgm:spPr/>
      <dgm:t>
        <a:bodyPr/>
        <a:lstStyle/>
        <a:p>
          <a:endParaRPr lang="es-ES"/>
        </a:p>
      </dgm:t>
    </dgm:pt>
    <dgm:pt modelId="{F3801AA1-C97B-4A36-88B1-4ABDDEC21F67}" type="sibTrans" cxnId="{8C94CFB1-BC68-4AFA-B762-1B2282BC23EC}">
      <dgm:prSet/>
      <dgm:spPr/>
      <dgm:t>
        <a:bodyPr/>
        <a:lstStyle/>
        <a:p>
          <a:endParaRPr lang="es-ES"/>
        </a:p>
      </dgm:t>
    </dgm:pt>
    <dgm:pt modelId="{9C7D1669-1E88-41BF-9385-40E4F347A6D7}">
      <dgm:prSet/>
      <dgm:spPr/>
      <dgm:t>
        <a:bodyPr/>
        <a:lstStyle/>
        <a:p>
          <a:r>
            <a:rPr lang="es-ES" dirty="0"/>
            <a:t>Eliminación o modificación de los registros de actividad del equipo, modificación de los programas que se encargan de monitorizar la actividad del sistema.</a:t>
          </a:r>
        </a:p>
      </dgm:t>
    </dgm:pt>
    <dgm:pt modelId="{87505F5C-04F6-46AF-8A47-E14491D36B69}" type="parTrans" cxnId="{FE075131-A5DA-4A92-A5D5-59C649A1A232}">
      <dgm:prSet/>
      <dgm:spPr/>
      <dgm:t>
        <a:bodyPr/>
        <a:lstStyle/>
        <a:p>
          <a:endParaRPr lang="es-ES"/>
        </a:p>
      </dgm:t>
    </dgm:pt>
    <dgm:pt modelId="{1DDAC506-AA56-4926-9A93-E8ABB76C5427}" type="sibTrans" cxnId="{FE075131-A5DA-4A92-A5D5-59C649A1A232}">
      <dgm:prSet/>
      <dgm:spPr/>
      <dgm:t>
        <a:bodyPr/>
        <a:lstStyle/>
        <a:p>
          <a:endParaRPr lang="es-ES"/>
        </a:p>
      </dgm:t>
    </dgm:pt>
    <dgm:pt modelId="{7B61D491-D479-4AAF-8264-34796CF02D89}" type="pres">
      <dgm:prSet presAssocID="{7B207E1E-1DEF-42AF-8B29-C706A93BD56C}" presName="linear" presStyleCnt="0">
        <dgm:presLayoutVars>
          <dgm:animLvl val="lvl"/>
          <dgm:resizeHandles val="exact"/>
        </dgm:presLayoutVars>
      </dgm:prSet>
      <dgm:spPr/>
    </dgm:pt>
    <dgm:pt modelId="{5AE8F5B9-A1B7-4F13-9C92-C757B3F8E16C}" type="pres">
      <dgm:prSet presAssocID="{2C1705CF-EE48-4011-A481-B764A00D84BD}" presName="parentText" presStyleLbl="node1" presStyleIdx="0" presStyleCnt="5">
        <dgm:presLayoutVars>
          <dgm:chMax val="0"/>
          <dgm:bulletEnabled val="1"/>
        </dgm:presLayoutVars>
      </dgm:prSet>
      <dgm:spPr/>
    </dgm:pt>
    <dgm:pt modelId="{DF932FF9-4AD6-4B3F-9458-248A95B42E3E}" type="pres">
      <dgm:prSet presAssocID="{38C7C289-1CC3-4D43-A2E3-8A4A6C3BE01B}" presName="spacer" presStyleCnt="0"/>
      <dgm:spPr/>
    </dgm:pt>
    <dgm:pt modelId="{7DCB4982-80AA-47F3-B4EC-CE550BA31453}" type="pres">
      <dgm:prSet presAssocID="{82AF6963-FD60-42A7-9BE3-2E864A4423CD}" presName="parentText" presStyleLbl="node1" presStyleIdx="1" presStyleCnt="5">
        <dgm:presLayoutVars>
          <dgm:chMax val="0"/>
          <dgm:bulletEnabled val="1"/>
        </dgm:presLayoutVars>
      </dgm:prSet>
      <dgm:spPr/>
    </dgm:pt>
    <dgm:pt modelId="{0C083659-93CB-4915-9039-261F03632AC6}" type="pres">
      <dgm:prSet presAssocID="{6CBBC262-984A-42A0-B25A-28F59FA27ED8}" presName="spacer" presStyleCnt="0"/>
      <dgm:spPr/>
    </dgm:pt>
    <dgm:pt modelId="{31DCCA80-E655-4FEE-9DAA-962E6FBA362C}" type="pres">
      <dgm:prSet presAssocID="{294CBA27-275C-4D77-A818-EC73A9F73695}" presName="parentText" presStyleLbl="node1" presStyleIdx="2" presStyleCnt="5">
        <dgm:presLayoutVars>
          <dgm:chMax val="0"/>
          <dgm:bulletEnabled val="1"/>
        </dgm:presLayoutVars>
      </dgm:prSet>
      <dgm:spPr/>
    </dgm:pt>
    <dgm:pt modelId="{19D0F5FF-C53A-433F-B507-F6C30E75EAE4}" type="pres">
      <dgm:prSet presAssocID="{294CBA27-275C-4D77-A818-EC73A9F73695}" presName="childText" presStyleLbl="revTx" presStyleIdx="0" presStyleCnt="3">
        <dgm:presLayoutVars>
          <dgm:bulletEnabled val="1"/>
        </dgm:presLayoutVars>
      </dgm:prSet>
      <dgm:spPr/>
    </dgm:pt>
    <dgm:pt modelId="{9C5C31E9-0512-4DB3-BD7B-5D87FF981B8C}" type="pres">
      <dgm:prSet presAssocID="{9E3AFAAE-6036-4FB3-BB3D-FF534511ACBB}" presName="parentText" presStyleLbl="node1" presStyleIdx="3" presStyleCnt="5">
        <dgm:presLayoutVars>
          <dgm:chMax val="0"/>
          <dgm:bulletEnabled val="1"/>
        </dgm:presLayoutVars>
      </dgm:prSet>
      <dgm:spPr/>
    </dgm:pt>
    <dgm:pt modelId="{B2E42BF5-20C8-4E12-81A5-BD555B3BB86D}" type="pres">
      <dgm:prSet presAssocID="{9E3AFAAE-6036-4FB3-BB3D-FF534511ACBB}" presName="childText" presStyleLbl="revTx" presStyleIdx="1" presStyleCnt="3">
        <dgm:presLayoutVars>
          <dgm:bulletEnabled val="1"/>
        </dgm:presLayoutVars>
      </dgm:prSet>
      <dgm:spPr/>
    </dgm:pt>
    <dgm:pt modelId="{E806C385-7EED-4B10-8561-4450B9DA0ADA}" type="pres">
      <dgm:prSet presAssocID="{5735308A-7EFA-4957-9D1C-7B0F8A576593}" presName="parentText" presStyleLbl="node1" presStyleIdx="4" presStyleCnt="5">
        <dgm:presLayoutVars>
          <dgm:chMax val="0"/>
          <dgm:bulletEnabled val="1"/>
        </dgm:presLayoutVars>
      </dgm:prSet>
      <dgm:spPr/>
    </dgm:pt>
    <dgm:pt modelId="{42D02891-03C2-48AB-A273-04266963DFFE}" type="pres">
      <dgm:prSet presAssocID="{5735308A-7EFA-4957-9D1C-7B0F8A576593}" presName="childText" presStyleLbl="revTx" presStyleIdx="2" presStyleCnt="3">
        <dgm:presLayoutVars>
          <dgm:bulletEnabled val="1"/>
        </dgm:presLayoutVars>
      </dgm:prSet>
      <dgm:spPr/>
    </dgm:pt>
  </dgm:ptLst>
  <dgm:cxnLst>
    <dgm:cxn modelId="{E1A45A0D-F23E-4DAB-9813-D51B4F8A944B}" srcId="{294CBA27-275C-4D77-A818-EC73A9F73695}" destId="{5C380F86-6EFD-425E-8717-76BD89EEE487}" srcOrd="0" destOrd="0" parTransId="{2E6056D2-6D37-4ABE-9A84-BAC0E3EC0626}" sibTransId="{D5F06113-75F7-4BC3-800C-D9B1204D42C6}"/>
    <dgm:cxn modelId="{00010F16-7544-4BB6-B4C0-2D9A82AC2745}" type="presOf" srcId="{5C380F86-6EFD-425E-8717-76BD89EEE487}" destId="{19D0F5FF-C53A-433F-B507-F6C30E75EAE4}" srcOrd="0" destOrd="0" presId="urn:microsoft.com/office/officeart/2005/8/layout/vList2"/>
    <dgm:cxn modelId="{FE075131-A5DA-4A92-A5D5-59C649A1A232}" srcId="{5735308A-7EFA-4957-9D1C-7B0F8A576593}" destId="{9C7D1669-1E88-41BF-9385-40E4F347A6D7}" srcOrd="0" destOrd="0" parTransId="{87505F5C-04F6-46AF-8A47-E14491D36B69}" sibTransId="{1DDAC506-AA56-4926-9A93-E8ABB76C5427}"/>
    <dgm:cxn modelId="{5776633A-76F6-4B90-95EE-12C3965D9255}" type="presOf" srcId="{2C1705CF-EE48-4011-A481-B764A00D84BD}" destId="{5AE8F5B9-A1B7-4F13-9C92-C757B3F8E16C}" srcOrd="0" destOrd="0" presId="urn:microsoft.com/office/officeart/2005/8/layout/vList2"/>
    <dgm:cxn modelId="{641A6B3C-3B29-43EB-A55F-D217D9C2DE8F}" srcId="{7B207E1E-1DEF-42AF-8B29-C706A93BD56C}" destId="{5735308A-7EFA-4957-9D1C-7B0F8A576593}" srcOrd="4" destOrd="0" parTransId="{8B27898B-1CB4-4799-B89E-CA56DCAB383B}" sibTransId="{27ED068E-AC3A-4967-89D2-EA101C8B6A0A}"/>
    <dgm:cxn modelId="{CE5DD861-F5B9-466A-A3B2-B2A135F727DA}" srcId="{7B207E1E-1DEF-42AF-8B29-C706A93BD56C}" destId="{2C1705CF-EE48-4011-A481-B764A00D84BD}" srcOrd="0" destOrd="0" parTransId="{CE20E908-002E-4324-8AA8-FB7CBB381067}" sibTransId="{38C7C289-1CC3-4D43-A2E3-8A4A6C3BE01B}"/>
    <dgm:cxn modelId="{67A47F63-E71A-49AC-B864-960DF77AD8FD}" type="presOf" srcId="{7B207E1E-1DEF-42AF-8B29-C706A93BD56C}" destId="{7B61D491-D479-4AAF-8264-34796CF02D89}" srcOrd="0" destOrd="0" presId="urn:microsoft.com/office/officeart/2005/8/layout/vList2"/>
    <dgm:cxn modelId="{8A34B16B-573C-475F-9414-2B9F6EE50640}" type="presOf" srcId="{9C7D1669-1E88-41BF-9385-40E4F347A6D7}" destId="{42D02891-03C2-48AB-A273-04266963DFFE}" srcOrd="0" destOrd="0" presId="urn:microsoft.com/office/officeart/2005/8/layout/vList2"/>
    <dgm:cxn modelId="{5F7E6979-D5C5-4313-9DB9-B0FBFF38CEC0}" type="presOf" srcId="{9E3AFAAE-6036-4FB3-BB3D-FF534511ACBB}" destId="{9C5C31E9-0512-4DB3-BD7B-5D87FF981B8C}" srcOrd="0" destOrd="0" presId="urn:microsoft.com/office/officeart/2005/8/layout/vList2"/>
    <dgm:cxn modelId="{C9EEF07D-105D-43FD-BEF8-594764E04015}" type="presOf" srcId="{E7004537-91FF-4F0E-9660-B07461F8B4C8}" destId="{B2E42BF5-20C8-4E12-81A5-BD555B3BB86D}" srcOrd="0" destOrd="0" presId="urn:microsoft.com/office/officeart/2005/8/layout/vList2"/>
    <dgm:cxn modelId="{22399790-3DD8-42C1-9942-769121323793}" srcId="{7B207E1E-1DEF-42AF-8B29-C706A93BD56C}" destId="{294CBA27-275C-4D77-A818-EC73A9F73695}" srcOrd="2" destOrd="0" parTransId="{9473D804-DB69-44A0-9564-EDC764C83501}" sibTransId="{EFC2F57C-A647-403D-B2E9-10629170144C}"/>
    <dgm:cxn modelId="{5E159495-4940-4D60-A2DA-1D76ACC25ADE}" type="presOf" srcId="{82AF6963-FD60-42A7-9BE3-2E864A4423CD}" destId="{7DCB4982-80AA-47F3-B4EC-CE550BA31453}" srcOrd="0" destOrd="0" presId="urn:microsoft.com/office/officeart/2005/8/layout/vList2"/>
    <dgm:cxn modelId="{55E665A0-306E-47C6-BA61-F088FEDE310D}" type="presOf" srcId="{294CBA27-275C-4D77-A818-EC73A9F73695}" destId="{31DCCA80-E655-4FEE-9DAA-962E6FBA362C}" srcOrd="0" destOrd="0" presId="urn:microsoft.com/office/officeart/2005/8/layout/vList2"/>
    <dgm:cxn modelId="{8C94CFB1-BC68-4AFA-B762-1B2282BC23EC}" srcId="{9E3AFAAE-6036-4FB3-BB3D-FF534511ACBB}" destId="{E7004537-91FF-4F0E-9660-B07461F8B4C8}" srcOrd="0" destOrd="0" parTransId="{62CE7CB3-9E2F-4D4D-B37B-4372E2A9F295}" sibTransId="{F3801AA1-C97B-4A36-88B1-4ABDDEC21F67}"/>
    <dgm:cxn modelId="{AF2AE0C8-4A60-4AA7-A299-686AD68E624A}" type="presOf" srcId="{5735308A-7EFA-4957-9D1C-7B0F8A576593}" destId="{E806C385-7EED-4B10-8561-4450B9DA0ADA}" srcOrd="0" destOrd="0" presId="urn:microsoft.com/office/officeart/2005/8/layout/vList2"/>
    <dgm:cxn modelId="{6795D2E9-2D22-4D8D-96CC-5314E208A97B}" srcId="{7B207E1E-1DEF-42AF-8B29-C706A93BD56C}" destId="{9E3AFAAE-6036-4FB3-BB3D-FF534511ACBB}" srcOrd="3" destOrd="0" parTransId="{5F2F57DA-4E7E-4CFC-B329-9354A699CBB9}" sibTransId="{402AD0DB-1507-4AAB-B7CD-C81E233D16C8}"/>
    <dgm:cxn modelId="{195C8DEE-637E-46AB-9D19-73E05AE277FC}" srcId="{7B207E1E-1DEF-42AF-8B29-C706A93BD56C}" destId="{82AF6963-FD60-42A7-9BE3-2E864A4423CD}" srcOrd="1" destOrd="0" parTransId="{6D8B0542-7EB8-4741-A02F-3664AF90C76C}" sibTransId="{6CBBC262-984A-42A0-B25A-28F59FA27ED8}"/>
    <dgm:cxn modelId="{86AE6012-B3AE-42A9-B542-15C6C4A8F1D3}" type="presParOf" srcId="{7B61D491-D479-4AAF-8264-34796CF02D89}" destId="{5AE8F5B9-A1B7-4F13-9C92-C757B3F8E16C}" srcOrd="0" destOrd="0" presId="urn:microsoft.com/office/officeart/2005/8/layout/vList2"/>
    <dgm:cxn modelId="{C7667A7E-4265-4169-A704-CE226BCA4C52}" type="presParOf" srcId="{7B61D491-D479-4AAF-8264-34796CF02D89}" destId="{DF932FF9-4AD6-4B3F-9458-248A95B42E3E}" srcOrd="1" destOrd="0" presId="urn:microsoft.com/office/officeart/2005/8/layout/vList2"/>
    <dgm:cxn modelId="{F64108DC-6954-4D09-BCEA-749E667CDA4F}" type="presParOf" srcId="{7B61D491-D479-4AAF-8264-34796CF02D89}" destId="{7DCB4982-80AA-47F3-B4EC-CE550BA31453}" srcOrd="2" destOrd="0" presId="urn:microsoft.com/office/officeart/2005/8/layout/vList2"/>
    <dgm:cxn modelId="{3C2F1DE1-3426-4657-AC87-5C988AE57F55}" type="presParOf" srcId="{7B61D491-D479-4AAF-8264-34796CF02D89}" destId="{0C083659-93CB-4915-9039-261F03632AC6}" srcOrd="3" destOrd="0" presId="urn:microsoft.com/office/officeart/2005/8/layout/vList2"/>
    <dgm:cxn modelId="{0835F8D1-1F1F-4293-90FC-B07609FD5E63}" type="presParOf" srcId="{7B61D491-D479-4AAF-8264-34796CF02D89}" destId="{31DCCA80-E655-4FEE-9DAA-962E6FBA362C}" srcOrd="4" destOrd="0" presId="urn:microsoft.com/office/officeart/2005/8/layout/vList2"/>
    <dgm:cxn modelId="{83DF2472-0AC4-4E46-BA47-AF61E7F41E20}" type="presParOf" srcId="{7B61D491-D479-4AAF-8264-34796CF02D89}" destId="{19D0F5FF-C53A-433F-B507-F6C30E75EAE4}" srcOrd="5" destOrd="0" presId="urn:microsoft.com/office/officeart/2005/8/layout/vList2"/>
    <dgm:cxn modelId="{10B8E4F4-E0C0-462E-9F93-C0CF76316E07}" type="presParOf" srcId="{7B61D491-D479-4AAF-8264-34796CF02D89}" destId="{9C5C31E9-0512-4DB3-BD7B-5D87FF981B8C}" srcOrd="6" destOrd="0" presId="urn:microsoft.com/office/officeart/2005/8/layout/vList2"/>
    <dgm:cxn modelId="{4881E626-7C7F-4ACE-8A74-FBDCBB1C2A15}" type="presParOf" srcId="{7B61D491-D479-4AAF-8264-34796CF02D89}" destId="{B2E42BF5-20C8-4E12-81A5-BD555B3BB86D}" srcOrd="7" destOrd="0" presId="urn:microsoft.com/office/officeart/2005/8/layout/vList2"/>
    <dgm:cxn modelId="{279DA2CE-7196-45AE-9BAF-6C82A4052DEB}" type="presParOf" srcId="{7B61D491-D479-4AAF-8264-34796CF02D89}" destId="{E806C385-7EED-4B10-8561-4450B9DA0ADA}" srcOrd="8" destOrd="0" presId="urn:microsoft.com/office/officeart/2005/8/layout/vList2"/>
    <dgm:cxn modelId="{DD6BBFA5-FA34-4486-A014-A5D31A345D2E}" type="presParOf" srcId="{7B61D491-D479-4AAF-8264-34796CF02D89}" destId="{42D02891-03C2-48AB-A273-04266963DFFE}"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F02845-1714-4F93-9EE1-678B027230B0}" type="doc">
      <dgm:prSet loTypeId="urn:microsoft.com/office/officeart/2005/8/layout/vList6" loCatId="list" qsTypeId="urn:microsoft.com/office/officeart/2005/8/quickstyle/3d2" qsCatId="3D" csTypeId="urn:microsoft.com/office/officeart/2005/8/colors/colorful1" csCatId="colorful" phldr="1"/>
      <dgm:spPr/>
      <dgm:t>
        <a:bodyPr/>
        <a:lstStyle/>
        <a:p>
          <a:endParaRPr lang="es-ES"/>
        </a:p>
      </dgm:t>
    </dgm:pt>
    <dgm:pt modelId="{896F9059-873A-453B-BEFB-265448CB2D03}">
      <dgm:prSet phldrT="[Texto]"/>
      <dgm:spPr/>
      <dgm:t>
        <a:bodyPr/>
        <a:lstStyle/>
        <a:p>
          <a:r>
            <a:rPr lang="es-ES" b="1" dirty="0"/>
            <a:t>Escáneres de puertos</a:t>
          </a:r>
        </a:p>
      </dgm:t>
    </dgm:pt>
    <dgm:pt modelId="{06A7E982-9F00-4076-99E3-88D6BE93EB20}" type="parTrans" cxnId="{B61BEA5C-8CB9-41CC-B2F5-9A4FAE12AC6A}">
      <dgm:prSet/>
      <dgm:spPr/>
      <dgm:t>
        <a:bodyPr/>
        <a:lstStyle/>
        <a:p>
          <a:endParaRPr lang="es-ES"/>
        </a:p>
      </dgm:t>
    </dgm:pt>
    <dgm:pt modelId="{49D9B94E-6B2E-46D8-96F7-43987E8C1C93}" type="sibTrans" cxnId="{B61BEA5C-8CB9-41CC-B2F5-9A4FAE12AC6A}">
      <dgm:prSet/>
      <dgm:spPr/>
      <dgm:t>
        <a:bodyPr/>
        <a:lstStyle/>
        <a:p>
          <a:endParaRPr lang="es-ES"/>
        </a:p>
      </dgm:t>
    </dgm:pt>
    <dgm:pt modelId="{44D47F82-9D89-4093-96D3-50F2AC2B6FF8}">
      <dgm:prSet phldrT="[Texto]" custT="1"/>
      <dgm:spPr/>
      <dgm:t>
        <a:bodyPr anchor="ctr"/>
        <a:lstStyle/>
        <a:p>
          <a:r>
            <a:rPr lang="es-ES" sz="1600" b="1" dirty="0"/>
            <a:t>Que permiten detectar los servicios instalados en un determinado sistema informático</a:t>
          </a:r>
        </a:p>
      </dgm:t>
    </dgm:pt>
    <dgm:pt modelId="{D7D820B3-8F7C-4D97-9CE0-56F692015A40}" type="parTrans" cxnId="{BA3C3129-BF04-4449-8DBC-CF119467ABA8}">
      <dgm:prSet/>
      <dgm:spPr/>
      <dgm:t>
        <a:bodyPr/>
        <a:lstStyle/>
        <a:p>
          <a:endParaRPr lang="es-ES"/>
        </a:p>
      </dgm:t>
    </dgm:pt>
    <dgm:pt modelId="{E59425AD-7925-4540-BECB-04DDB3C75E60}" type="sibTrans" cxnId="{BA3C3129-BF04-4449-8DBC-CF119467ABA8}">
      <dgm:prSet/>
      <dgm:spPr/>
      <dgm:t>
        <a:bodyPr/>
        <a:lstStyle/>
        <a:p>
          <a:endParaRPr lang="es-ES"/>
        </a:p>
      </dgm:t>
    </dgm:pt>
    <dgm:pt modelId="{C27810C5-E208-4244-9BE7-CE505A8E269E}">
      <dgm:prSet phldrT="[Texto]"/>
      <dgm:spPr/>
      <dgm:t>
        <a:bodyPr/>
        <a:lstStyle/>
        <a:p>
          <a:r>
            <a:rPr lang="es-ES" b="1" dirty="0" err="1"/>
            <a:t>Sniffers</a:t>
          </a:r>
          <a:endParaRPr lang="es-ES" b="1" dirty="0"/>
        </a:p>
      </dgm:t>
    </dgm:pt>
    <dgm:pt modelId="{DD635852-3535-42A1-8173-4D310D612B79}" type="parTrans" cxnId="{B04CEC46-A911-476C-8091-D8DA75AA3727}">
      <dgm:prSet/>
      <dgm:spPr/>
      <dgm:t>
        <a:bodyPr/>
        <a:lstStyle/>
        <a:p>
          <a:endParaRPr lang="es-ES"/>
        </a:p>
      </dgm:t>
    </dgm:pt>
    <dgm:pt modelId="{C2A28E4E-63A5-44B2-9298-88844A1D5A16}" type="sibTrans" cxnId="{B04CEC46-A911-476C-8091-D8DA75AA3727}">
      <dgm:prSet/>
      <dgm:spPr/>
      <dgm:t>
        <a:bodyPr/>
        <a:lstStyle/>
        <a:p>
          <a:endParaRPr lang="es-ES"/>
        </a:p>
      </dgm:t>
    </dgm:pt>
    <dgm:pt modelId="{CA4BEB30-63FF-477E-8F3C-2279D71CCAA1}">
      <dgm:prSet phldrT="[Texto]" custT="1"/>
      <dgm:spPr/>
      <dgm:t>
        <a:bodyPr anchor="ctr"/>
        <a:lstStyle/>
        <a:p>
          <a:r>
            <a:rPr lang="es-ES" sz="1600" b="1" dirty="0"/>
            <a:t>Dispositivos que capturan los paquetes de datos que circulan por una red</a:t>
          </a:r>
        </a:p>
      </dgm:t>
    </dgm:pt>
    <dgm:pt modelId="{A26820AC-2B0A-478D-8EFC-64DD146DC23B}" type="parTrans" cxnId="{099EAD74-B0AD-41FF-9BF5-EC739563B177}">
      <dgm:prSet/>
      <dgm:spPr/>
      <dgm:t>
        <a:bodyPr/>
        <a:lstStyle/>
        <a:p>
          <a:endParaRPr lang="es-ES"/>
        </a:p>
      </dgm:t>
    </dgm:pt>
    <dgm:pt modelId="{A36E07C6-C7FC-4D59-A589-940F5FE76E8A}" type="sibTrans" cxnId="{099EAD74-B0AD-41FF-9BF5-EC739563B177}">
      <dgm:prSet/>
      <dgm:spPr/>
      <dgm:t>
        <a:bodyPr/>
        <a:lstStyle/>
        <a:p>
          <a:endParaRPr lang="es-ES"/>
        </a:p>
      </dgm:t>
    </dgm:pt>
    <dgm:pt modelId="{885405D3-2D9F-4AA3-B41B-80AFE798A5B9}">
      <dgm:prSet phldrT="[Texto]"/>
      <dgm:spPr/>
      <dgm:t>
        <a:bodyPr/>
        <a:lstStyle/>
        <a:p>
          <a:r>
            <a:rPr lang="es-ES" b="1" dirty="0" err="1"/>
            <a:t>Exploits</a:t>
          </a:r>
          <a:endParaRPr lang="es-ES" b="1" dirty="0"/>
        </a:p>
      </dgm:t>
    </dgm:pt>
    <dgm:pt modelId="{AF8E2DBB-2D5B-416D-95E2-EFAE87818EE9}" type="parTrans" cxnId="{56634485-A595-4FA0-AE5F-00DFE5A52005}">
      <dgm:prSet/>
      <dgm:spPr/>
      <dgm:t>
        <a:bodyPr/>
        <a:lstStyle/>
        <a:p>
          <a:endParaRPr lang="es-ES"/>
        </a:p>
      </dgm:t>
    </dgm:pt>
    <dgm:pt modelId="{D4AA0827-6D09-4FAC-BE84-72DC4B99F1DA}" type="sibTrans" cxnId="{56634485-A595-4FA0-AE5F-00DFE5A52005}">
      <dgm:prSet/>
      <dgm:spPr/>
      <dgm:t>
        <a:bodyPr/>
        <a:lstStyle/>
        <a:p>
          <a:endParaRPr lang="es-ES"/>
        </a:p>
      </dgm:t>
    </dgm:pt>
    <dgm:pt modelId="{8491326F-6592-4343-822E-F7C9C921A389}">
      <dgm:prSet phldrT="[Texto]" custT="1"/>
      <dgm:spPr/>
      <dgm:t>
        <a:bodyPr anchor="ctr"/>
        <a:lstStyle/>
        <a:p>
          <a:r>
            <a:rPr lang="es-ES" sz="1600" b="1" dirty="0"/>
            <a:t>Herramientas que buscan y explotan vulnerabilidades conocidas</a:t>
          </a:r>
        </a:p>
      </dgm:t>
    </dgm:pt>
    <dgm:pt modelId="{595EF1CC-847C-48F5-8E5D-D592FAEB27AD}" type="parTrans" cxnId="{5E83BCF5-4BDF-418A-A197-61FC35A6BBCD}">
      <dgm:prSet/>
      <dgm:spPr/>
      <dgm:t>
        <a:bodyPr/>
        <a:lstStyle/>
        <a:p>
          <a:endParaRPr lang="es-ES"/>
        </a:p>
      </dgm:t>
    </dgm:pt>
    <dgm:pt modelId="{55FF2F72-7DB1-4243-95BF-A9DB8E738F8D}" type="sibTrans" cxnId="{5E83BCF5-4BDF-418A-A197-61FC35A6BBCD}">
      <dgm:prSet/>
      <dgm:spPr/>
      <dgm:t>
        <a:bodyPr/>
        <a:lstStyle/>
        <a:p>
          <a:endParaRPr lang="es-ES"/>
        </a:p>
      </dgm:t>
    </dgm:pt>
    <dgm:pt modelId="{E035A629-5B57-4306-B7E6-4B32AC2DB7CB}">
      <dgm:prSet/>
      <dgm:spPr/>
      <dgm:t>
        <a:bodyPr/>
        <a:lstStyle/>
        <a:p>
          <a:r>
            <a:rPr lang="es-ES" b="1" dirty="0" err="1"/>
            <a:t>Rootkits</a:t>
          </a:r>
          <a:endParaRPr lang="es-ES" b="1" dirty="0"/>
        </a:p>
      </dgm:t>
    </dgm:pt>
    <dgm:pt modelId="{84E5432F-0424-4579-A394-A1262C2F84F0}" type="parTrans" cxnId="{7F236B22-1ECE-4576-B545-095BAA093CEA}">
      <dgm:prSet/>
      <dgm:spPr/>
      <dgm:t>
        <a:bodyPr/>
        <a:lstStyle/>
        <a:p>
          <a:endParaRPr lang="es-ES"/>
        </a:p>
      </dgm:t>
    </dgm:pt>
    <dgm:pt modelId="{9D47BC3C-EE27-4CED-AE0C-60A5B3EDC79A}" type="sibTrans" cxnId="{7F236B22-1ECE-4576-B545-095BAA093CEA}">
      <dgm:prSet/>
      <dgm:spPr/>
      <dgm:t>
        <a:bodyPr/>
        <a:lstStyle/>
        <a:p>
          <a:endParaRPr lang="es-ES"/>
        </a:p>
      </dgm:t>
    </dgm:pt>
    <dgm:pt modelId="{4CA376F8-6C5D-46AA-A3A0-EB9E0D0BC5C9}">
      <dgm:prSet/>
      <dgm:spPr/>
      <dgm:t>
        <a:bodyPr/>
        <a:lstStyle/>
        <a:p>
          <a:r>
            <a:rPr lang="es-ES" b="1" dirty="0" err="1"/>
            <a:t>Backdoors</a:t>
          </a:r>
          <a:r>
            <a:rPr lang="es-ES" b="1" dirty="0"/>
            <a:t> Kits</a:t>
          </a:r>
        </a:p>
      </dgm:t>
    </dgm:pt>
    <dgm:pt modelId="{569C1878-D7D2-4FC5-8496-8106545BD6E8}" type="parTrans" cxnId="{C24F4E3D-2C54-4BCF-A7EF-3DAE23A4776E}">
      <dgm:prSet/>
      <dgm:spPr/>
      <dgm:t>
        <a:bodyPr/>
        <a:lstStyle/>
        <a:p>
          <a:endParaRPr lang="es-ES"/>
        </a:p>
      </dgm:t>
    </dgm:pt>
    <dgm:pt modelId="{6C04C11C-7522-4DA9-983A-7DCBE3D76F8C}" type="sibTrans" cxnId="{C24F4E3D-2C54-4BCF-A7EF-3DAE23A4776E}">
      <dgm:prSet/>
      <dgm:spPr/>
      <dgm:t>
        <a:bodyPr/>
        <a:lstStyle/>
        <a:p>
          <a:endParaRPr lang="es-ES"/>
        </a:p>
      </dgm:t>
    </dgm:pt>
    <dgm:pt modelId="{2A59747D-EAD0-46FF-B5C0-416AB41CAAAE}">
      <dgm:prSet custT="1"/>
      <dgm:spPr/>
      <dgm:t>
        <a:bodyPr anchor="ctr"/>
        <a:lstStyle/>
        <a:p>
          <a:r>
            <a:rPr lang="es-ES" sz="1600" b="1" dirty="0"/>
            <a:t>Programas que permiten abrir y explotar “puertas traseras” en los sistemas</a:t>
          </a:r>
        </a:p>
      </dgm:t>
    </dgm:pt>
    <dgm:pt modelId="{B36D7C17-F582-477B-ABB1-2B1CC3A5A6D4}" type="parTrans" cxnId="{6E113B63-311C-4C89-B663-59D310040217}">
      <dgm:prSet/>
      <dgm:spPr/>
      <dgm:t>
        <a:bodyPr/>
        <a:lstStyle/>
        <a:p>
          <a:endParaRPr lang="es-ES"/>
        </a:p>
      </dgm:t>
    </dgm:pt>
    <dgm:pt modelId="{B5ECC949-7DDF-423E-8D2B-47085C4BA159}" type="sibTrans" cxnId="{6E113B63-311C-4C89-B663-59D310040217}">
      <dgm:prSet/>
      <dgm:spPr/>
      <dgm:t>
        <a:bodyPr/>
        <a:lstStyle/>
        <a:p>
          <a:endParaRPr lang="es-ES"/>
        </a:p>
      </dgm:t>
    </dgm:pt>
    <dgm:pt modelId="{05034859-9EAE-4016-9F28-A6CA172789A9}">
      <dgm:prSet custT="1"/>
      <dgm:spPr/>
      <dgm:t>
        <a:bodyPr anchor="ctr"/>
        <a:lstStyle/>
        <a:p>
          <a:r>
            <a:rPr lang="es-ES" sz="1400" b="1" dirty="0"/>
            <a:t>Programas utilizados por los atacantes para ocultar “puertas traseras "en los propios ficheros ejecutables y servicios del sistema.</a:t>
          </a:r>
        </a:p>
      </dgm:t>
    </dgm:pt>
    <dgm:pt modelId="{3E5B3ACA-68EC-473B-90A8-7807445F2909}" type="parTrans" cxnId="{6807DD1C-6DA5-4F71-9B39-5E6CC196082C}">
      <dgm:prSet/>
      <dgm:spPr/>
      <dgm:t>
        <a:bodyPr/>
        <a:lstStyle/>
        <a:p>
          <a:endParaRPr lang="es-ES"/>
        </a:p>
      </dgm:t>
    </dgm:pt>
    <dgm:pt modelId="{B511971F-0927-4477-8BE6-5C3C9752FB29}" type="sibTrans" cxnId="{6807DD1C-6DA5-4F71-9B39-5E6CC196082C}">
      <dgm:prSet/>
      <dgm:spPr/>
      <dgm:t>
        <a:bodyPr/>
        <a:lstStyle/>
        <a:p>
          <a:endParaRPr lang="es-ES"/>
        </a:p>
      </dgm:t>
    </dgm:pt>
    <dgm:pt modelId="{E12349C2-E382-4FF8-ABBB-21C224EF6346}" type="pres">
      <dgm:prSet presAssocID="{B7F02845-1714-4F93-9EE1-678B027230B0}" presName="Name0" presStyleCnt="0">
        <dgm:presLayoutVars>
          <dgm:dir/>
          <dgm:animLvl val="lvl"/>
          <dgm:resizeHandles/>
        </dgm:presLayoutVars>
      </dgm:prSet>
      <dgm:spPr/>
    </dgm:pt>
    <dgm:pt modelId="{E12BFC15-874B-496C-A5C7-B4DF553F41A9}" type="pres">
      <dgm:prSet presAssocID="{896F9059-873A-453B-BEFB-265448CB2D03}" presName="linNode" presStyleCnt="0"/>
      <dgm:spPr/>
    </dgm:pt>
    <dgm:pt modelId="{EF04CEE3-56B9-4C9F-89D5-6CFD537CDF33}" type="pres">
      <dgm:prSet presAssocID="{896F9059-873A-453B-BEFB-265448CB2D03}" presName="parentShp" presStyleLbl="node1" presStyleIdx="0" presStyleCnt="5">
        <dgm:presLayoutVars>
          <dgm:bulletEnabled val="1"/>
        </dgm:presLayoutVars>
      </dgm:prSet>
      <dgm:spPr/>
    </dgm:pt>
    <dgm:pt modelId="{26CFB7DB-9408-4731-B875-299DA51891C4}" type="pres">
      <dgm:prSet presAssocID="{896F9059-873A-453B-BEFB-265448CB2D03}" presName="childShp" presStyleLbl="bgAccFollowNode1" presStyleIdx="0" presStyleCnt="5">
        <dgm:presLayoutVars>
          <dgm:bulletEnabled val="1"/>
        </dgm:presLayoutVars>
      </dgm:prSet>
      <dgm:spPr/>
    </dgm:pt>
    <dgm:pt modelId="{92B7BB08-85D5-4BD5-B7A1-BC2EB161BF9C}" type="pres">
      <dgm:prSet presAssocID="{49D9B94E-6B2E-46D8-96F7-43987E8C1C93}" presName="spacing" presStyleCnt="0"/>
      <dgm:spPr/>
    </dgm:pt>
    <dgm:pt modelId="{41B7687D-356D-4826-BF33-FADD5946F419}" type="pres">
      <dgm:prSet presAssocID="{C27810C5-E208-4244-9BE7-CE505A8E269E}" presName="linNode" presStyleCnt="0"/>
      <dgm:spPr/>
    </dgm:pt>
    <dgm:pt modelId="{BF010DF0-3D84-4427-B733-FF51098B4048}" type="pres">
      <dgm:prSet presAssocID="{C27810C5-E208-4244-9BE7-CE505A8E269E}" presName="parentShp" presStyleLbl="node1" presStyleIdx="1" presStyleCnt="5">
        <dgm:presLayoutVars>
          <dgm:bulletEnabled val="1"/>
        </dgm:presLayoutVars>
      </dgm:prSet>
      <dgm:spPr/>
    </dgm:pt>
    <dgm:pt modelId="{852CBCA4-DB3E-4AC5-866E-9F190CEF990E}" type="pres">
      <dgm:prSet presAssocID="{C27810C5-E208-4244-9BE7-CE505A8E269E}" presName="childShp" presStyleLbl="bgAccFollowNode1" presStyleIdx="1" presStyleCnt="5">
        <dgm:presLayoutVars>
          <dgm:bulletEnabled val="1"/>
        </dgm:presLayoutVars>
      </dgm:prSet>
      <dgm:spPr/>
    </dgm:pt>
    <dgm:pt modelId="{9F606F38-8929-4CCA-B1C0-B35629F77D61}" type="pres">
      <dgm:prSet presAssocID="{C2A28E4E-63A5-44B2-9298-88844A1D5A16}" presName="spacing" presStyleCnt="0"/>
      <dgm:spPr/>
    </dgm:pt>
    <dgm:pt modelId="{69754C9D-30CC-4870-BA66-D71BB8737B21}" type="pres">
      <dgm:prSet presAssocID="{885405D3-2D9F-4AA3-B41B-80AFE798A5B9}" presName="linNode" presStyleCnt="0"/>
      <dgm:spPr/>
    </dgm:pt>
    <dgm:pt modelId="{3ED08147-7E8C-4200-BCAA-421169CD272D}" type="pres">
      <dgm:prSet presAssocID="{885405D3-2D9F-4AA3-B41B-80AFE798A5B9}" presName="parentShp" presStyleLbl="node1" presStyleIdx="2" presStyleCnt="5">
        <dgm:presLayoutVars>
          <dgm:bulletEnabled val="1"/>
        </dgm:presLayoutVars>
      </dgm:prSet>
      <dgm:spPr/>
    </dgm:pt>
    <dgm:pt modelId="{A3E3BCD6-3151-40E3-96C8-791817E8C709}" type="pres">
      <dgm:prSet presAssocID="{885405D3-2D9F-4AA3-B41B-80AFE798A5B9}" presName="childShp" presStyleLbl="bgAccFollowNode1" presStyleIdx="2" presStyleCnt="5">
        <dgm:presLayoutVars>
          <dgm:bulletEnabled val="1"/>
        </dgm:presLayoutVars>
      </dgm:prSet>
      <dgm:spPr/>
    </dgm:pt>
    <dgm:pt modelId="{0D490457-6187-4316-9B85-BF1CA3344D74}" type="pres">
      <dgm:prSet presAssocID="{D4AA0827-6D09-4FAC-BE84-72DC4B99F1DA}" presName="spacing" presStyleCnt="0"/>
      <dgm:spPr/>
    </dgm:pt>
    <dgm:pt modelId="{8D12DA9E-8357-4F02-893C-F90A647CBBC6}" type="pres">
      <dgm:prSet presAssocID="{4CA376F8-6C5D-46AA-A3A0-EB9E0D0BC5C9}" presName="linNode" presStyleCnt="0"/>
      <dgm:spPr/>
    </dgm:pt>
    <dgm:pt modelId="{458554DD-8D31-4ED1-9613-6363F11765C1}" type="pres">
      <dgm:prSet presAssocID="{4CA376F8-6C5D-46AA-A3A0-EB9E0D0BC5C9}" presName="parentShp" presStyleLbl="node1" presStyleIdx="3" presStyleCnt="5">
        <dgm:presLayoutVars>
          <dgm:bulletEnabled val="1"/>
        </dgm:presLayoutVars>
      </dgm:prSet>
      <dgm:spPr/>
    </dgm:pt>
    <dgm:pt modelId="{F687BE2A-30FC-4348-B540-1EE49582A1E8}" type="pres">
      <dgm:prSet presAssocID="{4CA376F8-6C5D-46AA-A3A0-EB9E0D0BC5C9}" presName="childShp" presStyleLbl="bgAccFollowNode1" presStyleIdx="3" presStyleCnt="5">
        <dgm:presLayoutVars>
          <dgm:bulletEnabled val="1"/>
        </dgm:presLayoutVars>
      </dgm:prSet>
      <dgm:spPr/>
    </dgm:pt>
    <dgm:pt modelId="{1D5090FF-BFF1-46F0-8885-8164C39832FC}" type="pres">
      <dgm:prSet presAssocID="{6C04C11C-7522-4DA9-983A-7DCBE3D76F8C}" presName="spacing" presStyleCnt="0"/>
      <dgm:spPr/>
    </dgm:pt>
    <dgm:pt modelId="{EE9CD803-649E-402A-A94A-1C363B118C53}" type="pres">
      <dgm:prSet presAssocID="{E035A629-5B57-4306-B7E6-4B32AC2DB7CB}" presName="linNode" presStyleCnt="0"/>
      <dgm:spPr/>
    </dgm:pt>
    <dgm:pt modelId="{8F80ECEA-7BAB-4820-A05F-DB31B8186B1F}" type="pres">
      <dgm:prSet presAssocID="{E035A629-5B57-4306-B7E6-4B32AC2DB7CB}" presName="parentShp" presStyleLbl="node1" presStyleIdx="4" presStyleCnt="5">
        <dgm:presLayoutVars>
          <dgm:bulletEnabled val="1"/>
        </dgm:presLayoutVars>
      </dgm:prSet>
      <dgm:spPr/>
    </dgm:pt>
    <dgm:pt modelId="{03159686-0406-4371-B153-4B70439A1C34}" type="pres">
      <dgm:prSet presAssocID="{E035A629-5B57-4306-B7E6-4B32AC2DB7CB}" presName="childShp" presStyleLbl="bgAccFollowNode1" presStyleIdx="4" presStyleCnt="5">
        <dgm:presLayoutVars>
          <dgm:bulletEnabled val="1"/>
        </dgm:presLayoutVars>
      </dgm:prSet>
      <dgm:spPr/>
    </dgm:pt>
  </dgm:ptLst>
  <dgm:cxnLst>
    <dgm:cxn modelId="{6807DD1C-6DA5-4F71-9B39-5E6CC196082C}" srcId="{E035A629-5B57-4306-B7E6-4B32AC2DB7CB}" destId="{05034859-9EAE-4016-9F28-A6CA172789A9}" srcOrd="0" destOrd="0" parTransId="{3E5B3ACA-68EC-473B-90A8-7807445F2909}" sibTransId="{B511971F-0927-4477-8BE6-5C3C9752FB29}"/>
    <dgm:cxn modelId="{7F236B22-1ECE-4576-B545-095BAA093CEA}" srcId="{B7F02845-1714-4F93-9EE1-678B027230B0}" destId="{E035A629-5B57-4306-B7E6-4B32AC2DB7CB}" srcOrd="4" destOrd="0" parTransId="{84E5432F-0424-4579-A394-A1262C2F84F0}" sibTransId="{9D47BC3C-EE27-4CED-AE0C-60A5B3EDC79A}"/>
    <dgm:cxn modelId="{BA3C3129-BF04-4449-8DBC-CF119467ABA8}" srcId="{896F9059-873A-453B-BEFB-265448CB2D03}" destId="{44D47F82-9D89-4093-96D3-50F2AC2B6FF8}" srcOrd="0" destOrd="0" parTransId="{D7D820B3-8F7C-4D97-9CE0-56F692015A40}" sibTransId="{E59425AD-7925-4540-BECB-04DDB3C75E60}"/>
    <dgm:cxn modelId="{8D06A13A-2337-445D-AF34-68ED61288A89}" type="presOf" srcId="{B7F02845-1714-4F93-9EE1-678B027230B0}" destId="{E12349C2-E382-4FF8-ABBB-21C224EF6346}" srcOrd="0" destOrd="0" presId="urn:microsoft.com/office/officeart/2005/8/layout/vList6"/>
    <dgm:cxn modelId="{C24F4E3D-2C54-4BCF-A7EF-3DAE23A4776E}" srcId="{B7F02845-1714-4F93-9EE1-678B027230B0}" destId="{4CA376F8-6C5D-46AA-A3A0-EB9E0D0BC5C9}" srcOrd="3" destOrd="0" parTransId="{569C1878-D7D2-4FC5-8496-8106545BD6E8}" sibTransId="{6C04C11C-7522-4DA9-983A-7DCBE3D76F8C}"/>
    <dgm:cxn modelId="{B61BEA5C-8CB9-41CC-B2F5-9A4FAE12AC6A}" srcId="{B7F02845-1714-4F93-9EE1-678B027230B0}" destId="{896F9059-873A-453B-BEFB-265448CB2D03}" srcOrd="0" destOrd="0" parTransId="{06A7E982-9F00-4076-99E3-88D6BE93EB20}" sibTransId="{49D9B94E-6B2E-46D8-96F7-43987E8C1C93}"/>
    <dgm:cxn modelId="{C414C960-F59A-4E5E-8D77-A9033D4917D6}" type="presOf" srcId="{2A59747D-EAD0-46FF-B5C0-416AB41CAAAE}" destId="{F687BE2A-30FC-4348-B540-1EE49582A1E8}" srcOrd="0" destOrd="0" presId="urn:microsoft.com/office/officeart/2005/8/layout/vList6"/>
    <dgm:cxn modelId="{6E113B63-311C-4C89-B663-59D310040217}" srcId="{4CA376F8-6C5D-46AA-A3A0-EB9E0D0BC5C9}" destId="{2A59747D-EAD0-46FF-B5C0-416AB41CAAAE}" srcOrd="0" destOrd="0" parTransId="{B36D7C17-F582-477B-ABB1-2B1CC3A5A6D4}" sibTransId="{B5ECC949-7DDF-423E-8D2B-47085C4BA159}"/>
    <dgm:cxn modelId="{B04CEC46-A911-476C-8091-D8DA75AA3727}" srcId="{B7F02845-1714-4F93-9EE1-678B027230B0}" destId="{C27810C5-E208-4244-9BE7-CE505A8E269E}" srcOrd="1" destOrd="0" parTransId="{DD635852-3535-42A1-8173-4D310D612B79}" sibTransId="{C2A28E4E-63A5-44B2-9298-88844A1D5A16}"/>
    <dgm:cxn modelId="{B2341C48-B56F-44A9-B00A-615BF7875375}" type="presOf" srcId="{4CA376F8-6C5D-46AA-A3A0-EB9E0D0BC5C9}" destId="{458554DD-8D31-4ED1-9613-6363F11765C1}" srcOrd="0" destOrd="0" presId="urn:microsoft.com/office/officeart/2005/8/layout/vList6"/>
    <dgm:cxn modelId="{5A18444A-082B-4C23-AD4E-5772090B9267}" type="presOf" srcId="{44D47F82-9D89-4093-96D3-50F2AC2B6FF8}" destId="{26CFB7DB-9408-4731-B875-299DA51891C4}" srcOrd="0" destOrd="0" presId="urn:microsoft.com/office/officeart/2005/8/layout/vList6"/>
    <dgm:cxn modelId="{4A4EC06B-6ACD-4D01-8FA3-591E1150B641}" type="presOf" srcId="{8491326F-6592-4343-822E-F7C9C921A389}" destId="{A3E3BCD6-3151-40E3-96C8-791817E8C709}" srcOrd="0" destOrd="0" presId="urn:microsoft.com/office/officeart/2005/8/layout/vList6"/>
    <dgm:cxn modelId="{099EAD74-B0AD-41FF-9BF5-EC739563B177}" srcId="{C27810C5-E208-4244-9BE7-CE505A8E269E}" destId="{CA4BEB30-63FF-477E-8F3C-2279D71CCAA1}" srcOrd="0" destOrd="0" parTransId="{A26820AC-2B0A-478D-8EFC-64DD146DC23B}" sibTransId="{A36E07C6-C7FC-4D59-A589-940F5FE76E8A}"/>
    <dgm:cxn modelId="{56634485-A595-4FA0-AE5F-00DFE5A52005}" srcId="{B7F02845-1714-4F93-9EE1-678B027230B0}" destId="{885405D3-2D9F-4AA3-B41B-80AFE798A5B9}" srcOrd="2" destOrd="0" parTransId="{AF8E2DBB-2D5B-416D-95E2-EFAE87818EE9}" sibTransId="{D4AA0827-6D09-4FAC-BE84-72DC4B99F1DA}"/>
    <dgm:cxn modelId="{F28F8397-3073-4999-8DAF-FFC91B9ABCFE}" type="presOf" srcId="{05034859-9EAE-4016-9F28-A6CA172789A9}" destId="{03159686-0406-4371-B153-4B70439A1C34}" srcOrd="0" destOrd="0" presId="urn:microsoft.com/office/officeart/2005/8/layout/vList6"/>
    <dgm:cxn modelId="{91A791A6-9747-439B-9DB7-CA0F3A658651}" type="presOf" srcId="{E035A629-5B57-4306-B7E6-4B32AC2DB7CB}" destId="{8F80ECEA-7BAB-4820-A05F-DB31B8186B1F}" srcOrd="0" destOrd="0" presId="urn:microsoft.com/office/officeart/2005/8/layout/vList6"/>
    <dgm:cxn modelId="{99ECE4B8-26F9-4E24-8550-E5128DAA6DCF}" type="presOf" srcId="{CA4BEB30-63FF-477E-8F3C-2279D71CCAA1}" destId="{852CBCA4-DB3E-4AC5-866E-9F190CEF990E}" srcOrd="0" destOrd="0" presId="urn:microsoft.com/office/officeart/2005/8/layout/vList6"/>
    <dgm:cxn modelId="{2547F1CB-D71F-4233-AC1B-00D786EF7D60}" type="presOf" srcId="{885405D3-2D9F-4AA3-B41B-80AFE798A5B9}" destId="{3ED08147-7E8C-4200-BCAA-421169CD272D}" srcOrd="0" destOrd="0" presId="urn:microsoft.com/office/officeart/2005/8/layout/vList6"/>
    <dgm:cxn modelId="{A1405BD2-E9B0-4F5C-BC03-54EC668284F1}" type="presOf" srcId="{C27810C5-E208-4244-9BE7-CE505A8E269E}" destId="{BF010DF0-3D84-4427-B733-FF51098B4048}" srcOrd="0" destOrd="0" presId="urn:microsoft.com/office/officeart/2005/8/layout/vList6"/>
    <dgm:cxn modelId="{BED982D5-7A8F-4BBA-8365-D43E0EC0E3E5}" type="presOf" srcId="{896F9059-873A-453B-BEFB-265448CB2D03}" destId="{EF04CEE3-56B9-4C9F-89D5-6CFD537CDF33}" srcOrd="0" destOrd="0" presId="urn:microsoft.com/office/officeart/2005/8/layout/vList6"/>
    <dgm:cxn modelId="{5E83BCF5-4BDF-418A-A197-61FC35A6BBCD}" srcId="{885405D3-2D9F-4AA3-B41B-80AFE798A5B9}" destId="{8491326F-6592-4343-822E-F7C9C921A389}" srcOrd="0" destOrd="0" parTransId="{595EF1CC-847C-48F5-8E5D-D592FAEB27AD}" sibTransId="{55FF2F72-7DB1-4243-95BF-A9DB8E738F8D}"/>
    <dgm:cxn modelId="{CB7E83DE-00D7-446F-9777-E908635E7DC9}" type="presParOf" srcId="{E12349C2-E382-4FF8-ABBB-21C224EF6346}" destId="{E12BFC15-874B-496C-A5C7-B4DF553F41A9}" srcOrd="0" destOrd="0" presId="urn:microsoft.com/office/officeart/2005/8/layout/vList6"/>
    <dgm:cxn modelId="{391FEDBC-FAC8-4F56-BCB9-9B65E16A3344}" type="presParOf" srcId="{E12BFC15-874B-496C-A5C7-B4DF553F41A9}" destId="{EF04CEE3-56B9-4C9F-89D5-6CFD537CDF33}" srcOrd="0" destOrd="0" presId="urn:microsoft.com/office/officeart/2005/8/layout/vList6"/>
    <dgm:cxn modelId="{F3724028-096F-432B-B82F-4AF6EF46504D}" type="presParOf" srcId="{E12BFC15-874B-496C-A5C7-B4DF553F41A9}" destId="{26CFB7DB-9408-4731-B875-299DA51891C4}" srcOrd="1" destOrd="0" presId="urn:microsoft.com/office/officeart/2005/8/layout/vList6"/>
    <dgm:cxn modelId="{A635F5B4-0070-4830-822A-F10498A57BD2}" type="presParOf" srcId="{E12349C2-E382-4FF8-ABBB-21C224EF6346}" destId="{92B7BB08-85D5-4BD5-B7A1-BC2EB161BF9C}" srcOrd="1" destOrd="0" presId="urn:microsoft.com/office/officeart/2005/8/layout/vList6"/>
    <dgm:cxn modelId="{A0A52006-67A3-4746-BF9E-ACE78E2633A6}" type="presParOf" srcId="{E12349C2-E382-4FF8-ABBB-21C224EF6346}" destId="{41B7687D-356D-4826-BF33-FADD5946F419}" srcOrd="2" destOrd="0" presId="urn:microsoft.com/office/officeart/2005/8/layout/vList6"/>
    <dgm:cxn modelId="{CBDEF388-8746-48A4-98A2-14136E873093}" type="presParOf" srcId="{41B7687D-356D-4826-BF33-FADD5946F419}" destId="{BF010DF0-3D84-4427-B733-FF51098B4048}" srcOrd="0" destOrd="0" presId="urn:microsoft.com/office/officeart/2005/8/layout/vList6"/>
    <dgm:cxn modelId="{AC61A4D0-70E1-479E-9FFB-CE84D7E10398}" type="presParOf" srcId="{41B7687D-356D-4826-BF33-FADD5946F419}" destId="{852CBCA4-DB3E-4AC5-866E-9F190CEF990E}" srcOrd="1" destOrd="0" presId="urn:microsoft.com/office/officeart/2005/8/layout/vList6"/>
    <dgm:cxn modelId="{40B8485F-8081-4EF9-837C-90C5903F1309}" type="presParOf" srcId="{E12349C2-E382-4FF8-ABBB-21C224EF6346}" destId="{9F606F38-8929-4CCA-B1C0-B35629F77D61}" srcOrd="3" destOrd="0" presId="urn:microsoft.com/office/officeart/2005/8/layout/vList6"/>
    <dgm:cxn modelId="{541F60B0-2E1D-4BB3-86C1-2E79844D345A}" type="presParOf" srcId="{E12349C2-E382-4FF8-ABBB-21C224EF6346}" destId="{69754C9D-30CC-4870-BA66-D71BB8737B21}" srcOrd="4" destOrd="0" presId="urn:microsoft.com/office/officeart/2005/8/layout/vList6"/>
    <dgm:cxn modelId="{27659DA4-16C0-468C-8213-353E37C0324F}" type="presParOf" srcId="{69754C9D-30CC-4870-BA66-D71BB8737B21}" destId="{3ED08147-7E8C-4200-BCAA-421169CD272D}" srcOrd="0" destOrd="0" presId="urn:microsoft.com/office/officeart/2005/8/layout/vList6"/>
    <dgm:cxn modelId="{BCC2E80D-7961-4A9C-9BBC-8638489ED5B7}" type="presParOf" srcId="{69754C9D-30CC-4870-BA66-D71BB8737B21}" destId="{A3E3BCD6-3151-40E3-96C8-791817E8C709}" srcOrd="1" destOrd="0" presId="urn:microsoft.com/office/officeart/2005/8/layout/vList6"/>
    <dgm:cxn modelId="{2E965668-4F33-44E9-AC1A-8FA0829DE144}" type="presParOf" srcId="{E12349C2-E382-4FF8-ABBB-21C224EF6346}" destId="{0D490457-6187-4316-9B85-BF1CA3344D74}" srcOrd="5" destOrd="0" presId="urn:microsoft.com/office/officeart/2005/8/layout/vList6"/>
    <dgm:cxn modelId="{F89411DE-51F5-4B00-99F4-17705F5BB09D}" type="presParOf" srcId="{E12349C2-E382-4FF8-ABBB-21C224EF6346}" destId="{8D12DA9E-8357-4F02-893C-F90A647CBBC6}" srcOrd="6" destOrd="0" presId="urn:microsoft.com/office/officeart/2005/8/layout/vList6"/>
    <dgm:cxn modelId="{1092340A-C9A7-4742-99E7-51F06C904DE4}" type="presParOf" srcId="{8D12DA9E-8357-4F02-893C-F90A647CBBC6}" destId="{458554DD-8D31-4ED1-9613-6363F11765C1}" srcOrd="0" destOrd="0" presId="urn:microsoft.com/office/officeart/2005/8/layout/vList6"/>
    <dgm:cxn modelId="{1D88736F-5EEE-46BA-9617-B9A254F776A1}" type="presParOf" srcId="{8D12DA9E-8357-4F02-893C-F90A647CBBC6}" destId="{F687BE2A-30FC-4348-B540-1EE49582A1E8}" srcOrd="1" destOrd="0" presId="urn:microsoft.com/office/officeart/2005/8/layout/vList6"/>
    <dgm:cxn modelId="{21BE1B6B-7D3C-48B7-BAE7-E4DD27322E80}" type="presParOf" srcId="{E12349C2-E382-4FF8-ABBB-21C224EF6346}" destId="{1D5090FF-BFF1-46F0-8885-8164C39832FC}" srcOrd="7" destOrd="0" presId="urn:microsoft.com/office/officeart/2005/8/layout/vList6"/>
    <dgm:cxn modelId="{FB060016-A47A-48AE-BD1A-67B1150DE0F2}" type="presParOf" srcId="{E12349C2-E382-4FF8-ABBB-21C224EF6346}" destId="{EE9CD803-649E-402A-A94A-1C363B118C53}" srcOrd="8" destOrd="0" presId="urn:microsoft.com/office/officeart/2005/8/layout/vList6"/>
    <dgm:cxn modelId="{F81E2D85-F006-4547-8B01-35BBC0731FFA}" type="presParOf" srcId="{EE9CD803-649E-402A-A94A-1C363B118C53}" destId="{8F80ECEA-7BAB-4820-A05F-DB31B8186B1F}" srcOrd="0" destOrd="0" presId="urn:microsoft.com/office/officeart/2005/8/layout/vList6"/>
    <dgm:cxn modelId="{08C1E80B-AEBC-4586-B65C-CAB6A8576551}" type="presParOf" srcId="{EE9CD803-649E-402A-A94A-1C363B118C53}" destId="{03159686-0406-4371-B153-4B70439A1C3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F02845-1714-4F93-9EE1-678B027230B0}" type="doc">
      <dgm:prSet loTypeId="urn:microsoft.com/office/officeart/2005/8/layout/vList5" loCatId="list" qsTypeId="urn:microsoft.com/office/officeart/2005/8/quickstyle/3d2" qsCatId="3D" csTypeId="urn:microsoft.com/office/officeart/2005/8/colors/colorful1" csCatId="colorful" phldr="1"/>
      <dgm:spPr/>
      <dgm:t>
        <a:bodyPr/>
        <a:lstStyle/>
        <a:p>
          <a:endParaRPr lang="es-ES"/>
        </a:p>
      </dgm:t>
    </dgm:pt>
    <dgm:pt modelId="{896F9059-873A-453B-BEFB-265448CB2D03}">
      <dgm:prSet phldrT="[Texto]" custT="1"/>
      <dgm:spPr/>
      <dgm:t>
        <a:bodyPr/>
        <a:lstStyle/>
        <a:p>
          <a:r>
            <a:rPr lang="es-ES" sz="1800" b="1" dirty="0"/>
            <a:t>Auto-</a:t>
          </a:r>
          <a:r>
            <a:rPr lang="es-ES" sz="1800" b="1" dirty="0" err="1"/>
            <a:t>rooters</a:t>
          </a:r>
          <a:endParaRPr lang="es-ES" sz="1800" b="1" dirty="0"/>
        </a:p>
      </dgm:t>
    </dgm:pt>
    <dgm:pt modelId="{06A7E982-9F00-4076-99E3-88D6BE93EB20}" type="parTrans" cxnId="{B61BEA5C-8CB9-41CC-B2F5-9A4FAE12AC6A}">
      <dgm:prSet/>
      <dgm:spPr/>
      <dgm:t>
        <a:bodyPr/>
        <a:lstStyle/>
        <a:p>
          <a:endParaRPr lang="es-ES" sz="1800"/>
        </a:p>
      </dgm:t>
    </dgm:pt>
    <dgm:pt modelId="{49D9B94E-6B2E-46D8-96F7-43987E8C1C93}" type="sibTrans" cxnId="{B61BEA5C-8CB9-41CC-B2F5-9A4FAE12AC6A}">
      <dgm:prSet/>
      <dgm:spPr/>
      <dgm:t>
        <a:bodyPr/>
        <a:lstStyle/>
        <a:p>
          <a:endParaRPr lang="es-ES" sz="1800"/>
        </a:p>
      </dgm:t>
    </dgm:pt>
    <dgm:pt modelId="{44D47F82-9D89-4093-96D3-50F2AC2B6FF8}">
      <dgm:prSet phldrT="[Texto]" custT="1"/>
      <dgm:spPr/>
      <dgm:t>
        <a:bodyPr/>
        <a:lstStyle/>
        <a:p>
          <a:r>
            <a:rPr lang="es-ES" sz="1800" b="1" dirty="0"/>
            <a:t>Herramientas capaces de automatizar totalmente un ataque </a:t>
          </a:r>
        </a:p>
      </dgm:t>
    </dgm:pt>
    <dgm:pt modelId="{D7D820B3-8F7C-4D97-9CE0-56F692015A40}" type="parTrans" cxnId="{BA3C3129-BF04-4449-8DBC-CF119467ABA8}">
      <dgm:prSet/>
      <dgm:spPr/>
      <dgm:t>
        <a:bodyPr/>
        <a:lstStyle/>
        <a:p>
          <a:endParaRPr lang="es-ES" sz="1800"/>
        </a:p>
      </dgm:t>
    </dgm:pt>
    <dgm:pt modelId="{E59425AD-7925-4540-BECB-04DDB3C75E60}" type="sibTrans" cxnId="{BA3C3129-BF04-4449-8DBC-CF119467ABA8}">
      <dgm:prSet/>
      <dgm:spPr/>
      <dgm:t>
        <a:bodyPr/>
        <a:lstStyle/>
        <a:p>
          <a:endParaRPr lang="es-ES" sz="1800"/>
        </a:p>
      </dgm:t>
    </dgm:pt>
    <dgm:pt modelId="{C27810C5-E208-4244-9BE7-CE505A8E269E}">
      <dgm:prSet phldrT="[Texto]" custT="1"/>
      <dgm:spPr/>
      <dgm:t>
        <a:bodyPr/>
        <a:lstStyle/>
        <a:p>
          <a:r>
            <a:rPr lang="es-ES" sz="1800" b="1" dirty="0" err="1"/>
            <a:t>Password</a:t>
          </a:r>
          <a:r>
            <a:rPr lang="es-ES" sz="1800" b="1" dirty="0"/>
            <a:t>-crackers</a:t>
          </a:r>
        </a:p>
      </dgm:t>
    </dgm:pt>
    <dgm:pt modelId="{DD635852-3535-42A1-8173-4D310D612B79}" type="parTrans" cxnId="{B04CEC46-A911-476C-8091-D8DA75AA3727}">
      <dgm:prSet/>
      <dgm:spPr/>
      <dgm:t>
        <a:bodyPr/>
        <a:lstStyle/>
        <a:p>
          <a:endParaRPr lang="es-ES" sz="1800"/>
        </a:p>
      </dgm:t>
    </dgm:pt>
    <dgm:pt modelId="{C2A28E4E-63A5-44B2-9298-88844A1D5A16}" type="sibTrans" cxnId="{B04CEC46-A911-476C-8091-D8DA75AA3727}">
      <dgm:prSet/>
      <dgm:spPr/>
      <dgm:t>
        <a:bodyPr/>
        <a:lstStyle/>
        <a:p>
          <a:endParaRPr lang="es-ES" sz="1800"/>
        </a:p>
      </dgm:t>
    </dgm:pt>
    <dgm:pt modelId="{CA4BEB30-63FF-477E-8F3C-2279D71CCAA1}">
      <dgm:prSet phldrT="[Texto]" custT="1"/>
      <dgm:spPr/>
      <dgm:t>
        <a:bodyPr/>
        <a:lstStyle/>
        <a:p>
          <a:r>
            <a:rPr lang="es-ES" sz="1800" b="1" dirty="0"/>
            <a:t>Aplicaciones que permiten averiguar las contraseñas de los usuarios del sistema comprometido</a:t>
          </a:r>
        </a:p>
      </dgm:t>
    </dgm:pt>
    <dgm:pt modelId="{A26820AC-2B0A-478D-8EFC-64DD146DC23B}" type="parTrans" cxnId="{099EAD74-B0AD-41FF-9BF5-EC739563B177}">
      <dgm:prSet/>
      <dgm:spPr/>
      <dgm:t>
        <a:bodyPr/>
        <a:lstStyle/>
        <a:p>
          <a:endParaRPr lang="es-ES" sz="1800"/>
        </a:p>
      </dgm:t>
    </dgm:pt>
    <dgm:pt modelId="{A36E07C6-C7FC-4D59-A589-940F5FE76E8A}" type="sibTrans" cxnId="{099EAD74-B0AD-41FF-9BF5-EC739563B177}">
      <dgm:prSet/>
      <dgm:spPr/>
      <dgm:t>
        <a:bodyPr/>
        <a:lstStyle/>
        <a:p>
          <a:endParaRPr lang="es-ES" sz="1800"/>
        </a:p>
      </dgm:t>
    </dgm:pt>
    <dgm:pt modelId="{885405D3-2D9F-4AA3-B41B-80AFE798A5B9}">
      <dgm:prSet phldrT="[Texto]" custT="1"/>
      <dgm:spPr/>
      <dgm:t>
        <a:bodyPr/>
        <a:lstStyle/>
        <a:p>
          <a:r>
            <a:rPr lang="es-ES" sz="1600" b="1" dirty="0"/>
            <a:t>Generadores de virus y otros programas malignos</a:t>
          </a:r>
        </a:p>
      </dgm:t>
    </dgm:pt>
    <dgm:pt modelId="{AF8E2DBB-2D5B-416D-95E2-EFAE87818EE9}" type="parTrans" cxnId="{56634485-A595-4FA0-AE5F-00DFE5A52005}">
      <dgm:prSet/>
      <dgm:spPr/>
      <dgm:t>
        <a:bodyPr/>
        <a:lstStyle/>
        <a:p>
          <a:endParaRPr lang="es-ES" sz="1800"/>
        </a:p>
      </dgm:t>
    </dgm:pt>
    <dgm:pt modelId="{D4AA0827-6D09-4FAC-BE84-72DC4B99F1DA}" type="sibTrans" cxnId="{56634485-A595-4FA0-AE5F-00DFE5A52005}">
      <dgm:prSet/>
      <dgm:spPr/>
      <dgm:t>
        <a:bodyPr/>
        <a:lstStyle/>
        <a:p>
          <a:endParaRPr lang="es-ES" sz="1800"/>
        </a:p>
      </dgm:t>
    </dgm:pt>
    <dgm:pt modelId="{8491326F-6592-4343-822E-F7C9C921A389}">
      <dgm:prSet phldrT="[Texto]" custT="1"/>
      <dgm:spPr/>
      <dgm:t>
        <a:bodyPr/>
        <a:lstStyle/>
        <a:p>
          <a:endParaRPr lang="es-ES" sz="1600" dirty="0"/>
        </a:p>
      </dgm:t>
    </dgm:pt>
    <dgm:pt modelId="{595EF1CC-847C-48F5-8E5D-D592FAEB27AD}" type="parTrans" cxnId="{5E83BCF5-4BDF-418A-A197-61FC35A6BBCD}">
      <dgm:prSet/>
      <dgm:spPr/>
      <dgm:t>
        <a:bodyPr/>
        <a:lstStyle/>
        <a:p>
          <a:endParaRPr lang="es-ES" sz="1800"/>
        </a:p>
      </dgm:t>
    </dgm:pt>
    <dgm:pt modelId="{55FF2F72-7DB1-4243-95BF-A9DB8E738F8D}" type="sibTrans" cxnId="{5E83BCF5-4BDF-418A-A197-61FC35A6BBCD}">
      <dgm:prSet/>
      <dgm:spPr/>
      <dgm:t>
        <a:bodyPr/>
        <a:lstStyle/>
        <a:p>
          <a:endParaRPr lang="es-ES" sz="1800"/>
        </a:p>
      </dgm:t>
    </dgm:pt>
    <dgm:pt modelId="{E035A629-5B57-4306-B7E6-4B32AC2DB7CB}">
      <dgm:prSet custT="1"/>
      <dgm:spPr/>
      <dgm:t>
        <a:bodyPr/>
        <a:lstStyle/>
        <a:p>
          <a:r>
            <a:rPr lang="es-ES" sz="1600" b="1" dirty="0"/>
            <a:t>Herramientas de cifrado y protocolos criptográficos </a:t>
          </a:r>
        </a:p>
      </dgm:t>
    </dgm:pt>
    <dgm:pt modelId="{84E5432F-0424-4579-A394-A1262C2F84F0}" type="parTrans" cxnId="{7F236B22-1ECE-4576-B545-095BAA093CEA}">
      <dgm:prSet/>
      <dgm:spPr/>
      <dgm:t>
        <a:bodyPr/>
        <a:lstStyle/>
        <a:p>
          <a:endParaRPr lang="es-ES" sz="1800"/>
        </a:p>
      </dgm:t>
    </dgm:pt>
    <dgm:pt modelId="{9D47BC3C-EE27-4CED-AE0C-60A5B3EDC79A}" type="sibTrans" cxnId="{7F236B22-1ECE-4576-B545-095BAA093CEA}">
      <dgm:prSet/>
      <dgm:spPr/>
      <dgm:t>
        <a:bodyPr/>
        <a:lstStyle/>
        <a:p>
          <a:endParaRPr lang="es-ES" sz="1800"/>
        </a:p>
      </dgm:t>
    </dgm:pt>
    <dgm:pt modelId="{4CA376F8-6C5D-46AA-A3A0-EB9E0D0BC5C9}">
      <dgm:prSet custT="1"/>
      <dgm:spPr/>
      <dgm:t>
        <a:bodyPr/>
        <a:lstStyle/>
        <a:p>
          <a:r>
            <a:rPr lang="es-ES" sz="1600" b="1" dirty="0"/>
            <a:t>Herramientas que facilitan la ocultación y la suplantación de direcciones IP</a:t>
          </a:r>
        </a:p>
      </dgm:t>
    </dgm:pt>
    <dgm:pt modelId="{569C1878-D7D2-4FC5-8496-8106545BD6E8}" type="parTrans" cxnId="{C24F4E3D-2C54-4BCF-A7EF-3DAE23A4776E}">
      <dgm:prSet/>
      <dgm:spPr/>
      <dgm:t>
        <a:bodyPr/>
        <a:lstStyle/>
        <a:p>
          <a:endParaRPr lang="es-ES" sz="1800"/>
        </a:p>
      </dgm:t>
    </dgm:pt>
    <dgm:pt modelId="{6C04C11C-7522-4DA9-983A-7DCBE3D76F8C}" type="sibTrans" cxnId="{C24F4E3D-2C54-4BCF-A7EF-3DAE23A4776E}">
      <dgm:prSet/>
      <dgm:spPr/>
      <dgm:t>
        <a:bodyPr/>
        <a:lstStyle/>
        <a:p>
          <a:endParaRPr lang="es-ES" sz="1800"/>
        </a:p>
      </dgm:t>
    </dgm:pt>
    <dgm:pt modelId="{2A59747D-EAD0-46FF-B5C0-416AB41CAAAE}">
      <dgm:prSet custT="1"/>
      <dgm:spPr/>
      <dgm:t>
        <a:bodyPr/>
        <a:lstStyle/>
        <a:p>
          <a:r>
            <a:rPr lang="es-ES" sz="1800" b="1" dirty="0"/>
            <a:t>Dificultando de este modo la identificación del atacante </a:t>
          </a:r>
          <a:endParaRPr lang="es-ES" sz="1600" dirty="0"/>
        </a:p>
      </dgm:t>
    </dgm:pt>
    <dgm:pt modelId="{B36D7C17-F582-477B-ABB1-2B1CC3A5A6D4}" type="parTrans" cxnId="{6E113B63-311C-4C89-B663-59D310040217}">
      <dgm:prSet/>
      <dgm:spPr/>
      <dgm:t>
        <a:bodyPr/>
        <a:lstStyle/>
        <a:p>
          <a:endParaRPr lang="es-ES" sz="1800"/>
        </a:p>
      </dgm:t>
    </dgm:pt>
    <dgm:pt modelId="{B5ECC949-7DDF-423E-8D2B-47085C4BA159}" type="sibTrans" cxnId="{6E113B63-311C-4C89-B663-59D310040217}">
      <dgm:prSet/>
      <dgm:spPr/>
      <dgm:t>
        <a:bodyPr/>
        <a:lstStyle/>
        <a:p>
          <a:endParaRPr lang="es-ES" sz="1800"/>
        </a:p>
      </dgm:t>
    </dgm:pt>
    <dgm:pt modelId="{05034859-9EAE-4016-9F28-A6CA172789A9}">
      <dgm:prSet custT="1"/>
      <dgm:spPr/>
      <dgm:t>
        <a:bodyPr/>
        <a:lstStyle/>
        <a:p>
          <a:pPr>
            <a:spcAft>
              <a:spcPct val="15000"/>
            </a:spcAft>
          </a:pPr>
          <a:r>
            <a:rPr lang="es-ES" sz="1400" b="1" dirty="0"/>
            <a:t>Cada vez es mas frecuente que el atacante utilice protocolos  criptográficos en sus conexiones con los sistemas y maquinas que ha conseguido comprometer , dificultando de este modo su detección y estudio</a:t>
          </a:r>
          <a:endParaRPr lang="es-ES" sz="2000" b="1" dirty="0"/>
        </a:p>
      </dgm:t>
    </dgm:pt>
    <dgm:pt modelId="{3E5B3ACA-68EC-473B-90A8-7807445F2909}" type="parTrans" cxnId="{6807DD1C-6DA5-4F71-9B39-5E6CC196082C}">
      <dgm:prSet/>
      <dgm:spPr/>
      <dgm:t>
        <a:bodyPr/>
        <a:lstStyle/>
        <a:p>
          <a:endParaRPr lang="es-ES" sz="1800"/>
        </a:p>
      </dgm:t>
    </dgm:pt>
    <dgm:pt modelId="{B511971F-0927-4477-8BE6-5C3C9752FB29}" type="sibTrans" cxnId="{6807DD1C-6DA5-4F71-9B39-5E6CC196082C}">
      <dgm:prSet/>
      <dgm:spPr/>
      <dgm:t>
        <a:bodyPr/>
        <a:lstStyle/>
        <a:p>
          <a:endParaRPr lang="es-ES" sz="1800"/>
        </a:p>
      </dgm:t>
    </dgm:pt>
    <dgm:pt modelId="{4D806286-B057-4039-A88D-686B310177CC}" type="pres">
      <dgm:prSet presAssocID="{B7F02845-1714-4F93-9EE1-678B027230B0}" presName="Name0" presStyleCnt="0">
        <dgm:presLayoutVars>
          <dgm:dir/>
          <dgm:animLvl val="lvl"/>
          <dgm:resizeHandles val="exact"/>
        </dgm:presLayoutVars>
      </dgm:prSet>
      <dgm:spPr/>
    </dgm:pt>
    <dgm:pt modelId="{8FDA5F42-2549-4B2F-A088-790A9C39E79C}" type="pres">
      <dgm:prSet presAssocID="{896F9059-873A-453B-BEFB-265448CB2D03}" presName="linNode" presStyleCnt="0"/>
      <dgm:spPr/>
    </dgm:pt>
    <dgm:pt modelId="{C2F4EEA2-8F9C-417B-87C3-E053508196E1}" type="pres">
      <dgm:prSet presAssocID="{896F9059-873A-453B-BEFB-265448CB2D03}" presName="parentText" presStyleLbl="node1" presStyleIdx="0" presStyleCnt="5">
        <dgm:presLayoutVars>
          <dgm:chMax val="1"/>
          <dgm:bulletEnabled val="1"/>
        </dgm:presLayoutVars>
      </dgm:prSet>
      <dgm:spPr/>
    </dgm:pt>
    <dgm:pt modelId="{AFFADCEA-B6A2-4513-9707-177B933B6234}" type="pres">
      <dgm:prSet presAssocID="{896F9059-873A-453B-BEFB-265448CB2D03}" presName="descendantText" presStyleLbl="alignAccFollowNode1" presStyleIdx="0" presStyleCnt="5">
        <dgm:presLayoutVars>
          <dgm:bulletEnabled val="1"/>
        </dgm:presLayoutVars>
      </dgm:prSet>
      <dgm:spPr/>
    </dgm:pt>
    <dgm:pt modelId="{635D18E5-A98C-484D-9ECF-0CEBC79C9AC4}" type="pres">
      <dgm:prSet presAssocID="{49D9B94E-6B2E-46D8-96F7-43987E8C1C93}" presName="sp" presStyleCnt="0"/>
      <dgm:spPr/>
    </dgm:pt>
    <dgm:pt modelId="{64D3DAF6-D613-4C22-B9A7-D7067C00765B}" type="pres">
      <dgm:prSet presAssocID="{C27810C5-E208-4244-9BE7-CE505A8E269E}" presName="linNode" presStyleCnt="0"/>
      <dgm:spPr/>
    </dgm:pt>
    <dgm:pt modelId="{9C47F31A-E16D-4DEA-8A5F-8B1ADBC49472}" type="pres">
      <dgm:prSet presAssocID="{C27810C5-E208-4244-9BE7-CE505A8E269E}" presName="parentText" presStyleLbl="node1" presStyleIdx="1" presStyleCnt="5">
        <dgm:presLayoutVars>
          <dgm:chMax val="1"/>
          <dgm:bulletEnabled val="1"/>
        </dgm:presLayoutVars>
      </dgm:prSet>
      <dgm:spPr/>
    </dgm:pt>
    <dgm:pt modelId="{0A4EB4AB-59C5-40A4-AB05-38F0133F7F9F}" type="pres">
      <dgm:prSet presAssocID="{C27810C5-E208-4244-9BE7-CE505A8E269E}" presName="descendantText" presStyleLbl="alignAccFollowNode1" presStyleIdx="1" presStyleCnt="5">
        <dgm:presLayoutVars>
          <dgm:bulletEnabled val="1"/>
        </dgm:presLayoutVars>
      </dgm:prSet>
      <dgm:spPr/>
    </dgm:pt>
    <dgm:pt modelId="{738A83DA-841B-429B-A457-075C3367AE48}" type="pres">
      <dgm:prSet presAssocID="{C2A28E4E-63A5-44B2-9298-88844A1D5A16}" presName="sp" presStyleCnt="0"/>
      <dgm:spPr/>
    </dgm:pt>
    <dgm:pt modelId="{EC67C8A5-262F-4572-B826-2640094232E1}" type="pres">
      <dgm:prSet presAssocID="{885405D3-2D9F-4AA3-B41B-80AFE798A5B9}" presName="linNode" presStyleCnt="0"/>
      <dgm:spPr/>
    </dgm:pt>
    <dgm:pt modelId="{AC623235-A8BE-40AD-A9EA-1C438571242F}" type="pres">
      <dgm:prSet presAssocID="{885405D3-2D9F-4AA3-B41B-80AFE798A5B9}" presName="parentText" presStyleLbl="node1" presStyleIdx="2" presStyleCnt="5">
        <dgm:presLayoutVars>
          <dgm:chMax val="1"/>
          <dgm:bulletEnabled val="1"/>
        </dgm:presLayoutVars>
      </dgm:prSet>
      <dgm:spPr/>
    </dgm:pt>
    <dgm:pt modelId="{E99023DB-6A75-4394-9624-CD6DD57587F4}" type="pres">
      <dgm:prSet presAssocID="{885405D3-2D9F-4AA3-B41B-80AFE798A5B9}" presName="descendantText" presStyleLbl="alignAccFollowNode1" presStyleIdx="2" presStyleCnt="5">
        <dgm:presLayoutVars>
          <dgm:bulletEnabled val="1"/>
        </dgm:presLayoutVars>
      </dgm:prSet>
      <dgm:spPr/>
    </dgm:pt>
    <dgm:pt modelId="{259EF2F3-4FE4-4FC3-87C1-4E6720B44564}" type="pres">
      <dgm:prSet presAssocID="{D4AA0827-6D09-4FAC-BE84-72DC4B99F1DA}" presName="sp" presStyleCnt="0"/>
      <dgm:spPr/>
    </dgm:pt>
    <dgm:pt modelId="{2DCECD03-20CC-42A0-8356-8A1BCD501A53}" type="pres">
      <dgm:prSet presAssocID="{4CA376F8-6C5D-46AA-A3A0-EB9E0D0BC5C9}" presName="linNode" presStyleCnt="0"/>
      <dgm:spPr/>
    </dgm:pt>
    <dgm:pt modelId="{467218DB-7694-41E6-BE2D-C0B2D61F14DF}" type="pres">
      <dgm:prSet presAssocID="{4CA376F8-6C5D-46AA-A3A0-EB9E0D0BC5C9}" presName="parentText" presStyleLbl="node1" presStyleIdx="3" presStyleCnt="5">
        <dgm:presLayoutVars>
          <dgm:chMax val="1"/>
          <dgm:bulletEnabled val="1"/>
        </dgm:presLayoutVars>
      </dgm:prSet>
      <dgm:spPr/>
    </dgm:pt>
    <dgm:pt modelId="{490E2F67-1ECF-4CD0-B6BF-4A5B3AFAB724}" type="pres">
      <dgm:prSet presAssocID="{4CA376F8-6C5D-46AA-A3A0-EB9E0D0BC5C9}" presName="descendantText" presStyleLbl="alignAccFollowNode1" presStyleIdx="3" presStyleCnt="5">
        <dgm:presLayoutVars>
          <dgm:bulletEnabled val="1"/>
        </dgm:presLayoutVars>
      </dgm:prSet>
      <dgm:spPr/>
    </dgm:pt>
    <dgm:pt modelId="{FC153DC3-3802-4A6B-B8E6-012CE8A9DC99}" type="pres">
      <dgm:prSet presAssocID="{6C04C11C-7522-4DA9-983A-7DCBE3D76F8C}" presName="sp" presStyleCnt="0"/>
      <dgm:spPr/>
    </dgm:pt>
    <dgm:pt modelId="{73C3FC2D-F829-4014-B6B9-00579652A6C2}" type="pres">
      <dgm:prSet presAssocID="{E035A629-5B57-4306-B7E6-4B32AC2DB7CB}" presName="linNode" presStyleCnt="0"/>
      <dgm:spPr/>
    </dgm:pt>
    <dgm:pt modelId="{239D577C-084E-4F9F-82F1-0F0E88523DA4}" type="pres">
      <dgm:prSet presAssocID="{E035A629-5B57-4306-B7E6-4B32AC2DB7CB}" presName="parentText" presStyleLbl="node1" presStyleIdx="4" presStyleCnt="5">
        <dgm:presLayoutVars>
          <dgm:chMax val="1"/>
          <dgm:bulletEnabled val="1"/>
        </dgm:presLayoutVars>
      </dgm:prSet>
      <dgm:spPr/>
    </dgm:pt>
    <dgm:pt modelId="{63DFDE73-0588-4F71-9209-67449F3F95FC}" type="pres">
      <dgm:prSet presAssocID="{E035A629-5B57-4306-B7E6-4B32AC2DB7CB}" presName="descendantText" presStyleLbl="alignAccFollowNode1" presStyleIdx="4" presStyleCnt="5">
        <dgm:presLayoutVars>
          <dgm:bulletEnabled val="1"/>
        </dgm:presLayoutVars>
      </dgm:prSet>
      <dgm:spPr/>
    </dgm:pt>
  </dgm:ptLst>
  <dgm:cxnLst>
    <dgm:cxn modelId="{E95DFC14-C34F-4B9B-8E00-CE94916F67D3}" type="presOf" srcId="{896F9059-873A-453B-BEFB-265448CB2D03}" destId="{C2F4EEA2-8F9C-417B-87C3-E053508196E1}" srcOrd="0" destOrd="0" presId="urn:microsoft.com/office/officeart/2005/8/layout/vList5"/>
    <dgm:cxn modelId="{6807DD1C-6DA5-4F71-9B39-5E6CC196082C}" srcId="{E035A629-5B57-4306-B7E6-4B32AC2DB7CB}" destId="{05034859-9EAE-4016-9F28-A6CA172789A9}" srcOrd="0" destOrd="0" parTransId="{3E5B3ACA-68EC-473B-90A8-7807445F2909}" sibTransId="{B511971F-0927-4477-8BE6-5C3C9752FB29}"/>
    <dgm:cxn modelId="{7F236B22-1ECE-4576-B545-095BAA093CEA}" srcId="{B7F02845-1714-4F93-9EE1-678B027230B0}" destId="{E035A629-5B57-4306-B7E6-4B32AC2DB7CB}" srcOrd="4" destOrd="0" parTransId="{84E5432F-0424-4579-A394-A1262C2F84F0}" sibTransId="{9D47BC3C-EE27-4CED-AE0C-60A5B3EDC79A}"/>
    <dgm:cxn modelId="{BA3C3129-BF04-4449-8DBC-CF119467ABA8}" srcId="{896F9059-873A-453B-BEFB-265448CB2D03}" destId="{44D47F82-9D89-4093-96D3-50F2AC2B6FF8}" srcOrd="0" destOrd="0" parTransId="{D7D820B3-8F7C-4D97-9CE0-56F692015A40}" sibTransId="{E59425AD-7925-4540-BECB-04DDB3C75E60}"/>
    <dgm:cxn modelId="{C24F4E3D-2C54-4BCF-A7EF-3DAE23A4776E}" srcId="{B7F02845-1714-4F93-9EE1-678B027230B0}" destId="{4CA376F8-6C5D-46AA-A3A0-EB9E0D0BC5C9}" srcOrd="3" destOrd="0" parTransId="{569C1878-D7D2-4FC5-8496-8106545BD6E8}" sibTransId="{6C04C11C-7522-4DA9-983A-7DCBE3D76F8C}"/>
    <dgm:cxn modelId="{B61BEA5C-8CB9-41CC-B2F5-9A4FAE12AC6A}" srcId="{B7F02845-1714-4F93-9EE1-678B027230B0}" destId="{896F9059-873A-453B-BEFB-265448CB2D03}" srcOrd="0" destOrd="0" parTransId="{06A7E982-9F00-4076-99E3-88D6BE93EB20}" sibTransId="{49D9B94E-6B2E-46D8-96F7-43987E8C1C93}"/>
    <dgm:cxn modelId="{E67C2E60-D6F1-4781-958A-70823C8EA8ED}" type="presOf" srcId="{05034859-9EAE-4016-9F28-A6CA172789A9}" destId="{63DFDE73-0588-4F71-9209-67449F3F95FC}" srcOrd="0" destOrd="0" presId="urn:microsoft.com/office/officeart/2005/8/layout/vList5"/>
    <dgm:cxn modelId="{B4ABF662-2918-493F-A425-F86F81114373}" type="presOf" srcId="{885405D3-2D9F-4AA3-B41B-80AFE798A5B9}" destId="{AC623235-A8BE-40AD-A9EA-1C438571242F}" srcOrd="0" destOrd="0" presId="urn:microsoft.com/office/officeart/2005/8/layout/vList5"/>
    <dgm:cxn modelId="{6E113B63-311C-4C89-B663-59D310040217}" srcId="{4CA376F8-6C5D-46AA-A3A0-EB9E0D0BC5C9}" destId="{2A59747D-EAD0-46FF-B5C0-416AB41CAAAE}" srcOrd="0" destOrd="0" parTransId="{B36D7C17-F582-477B-ABB1-2B1CC3A5A6D4}" sibTransId="{B5ECC949-7DDF-423E-8D2B-47085C4BA159}"/>
    <dgm:cxn modelId="{B04CEC46-A911-476C-8091-D8DA75AA3727}" srcId="{B7F02845-1714-4F93-9EE1-678B027230B0}" destId="{C27810C5-E208-4244-9BE7-CE505A8E269E}" srcOrd="1" destOrd="0" parTransId="{DD635852-3535-42A1-8173-4D310D612B79}" sibTransId="{C2A28E4E-63A5-44B2-9298-88844A1D5A16}"/>
    <dgm:cxn modelId="{80FA9D6D-13CE-4DB9-B3F4-EB0F83017E9D}" type="presOf" srcId="{E035A629-5B57-4306-B7E6-4B32AC2DB7CB}" destId="{239D577C-084E-4F9F-82F1-0F0E88523DA4}" srcOrd="0" destOrd="0" presId="urn:microsoft.com/office/officeart/2005/8/layout/vList5"/>
    <dgm:cxn modelId="{099EAD74-B0AD-41FF-9BF5-EC739563B177}" srcId="{C27810C5-E208-4244-9BE7-CE505A8E269E}" destId="{CA4BEB30-63FF-477E-8F3C-2279D71CCAA1}" srcOrd="0" destOrd="0" parTransId="{A26820AC-2B0A-478D-8EFC-64DD146DC23B}" sibTransId="{A36E07C6-C7FC-4D59-A589-940F5FE76E8A}"/>
    <dgm:cxn modelId="{0A8F2A7F-DAE2-4FAC-96D2-6A0ED14A811A}" type="presOf" srcId="{B7F02845-1714-4F93-9EE1-678B027230B0}" destId="{4D806286-B057-4039-A88D-686B310177CC}" srcOrd="0" destOrd="0" presId="urn:microsoft.com/office/officeart/2005/8/layout/vList5"/>
    <dgm:cxn modelId="{56634485-A595-4FA0-AE5F-00DFE5A52005}" srcId="{B7F02845-1714-4F93-9EE1-678B027230B0}" destId="{885405D3-2D9F-4AA3-B41B-80AFE798A5B9}" srcOrd="2" destOrd="0" parTransId="{AF8E2DBB-2D5B-416D-95E2-EFAE87818EE9}" sibTransId="{D4AA0827-6D09-4FAC-BE84-72DC4B99F1DA}"/>
    <dgm:cxn modelId="{4CC0FCAA-B69D-4672-B6D0-71959A5B534F}" type="presOf" srcId="{C27810C5-E208-4244-9BE7-CE505A8E269E}" destId="{9C47F31A-E16D-4DEA-8A5F-8B1ADBC49472}" srcOrd="0" destOrd="0" presId="urn:microsoft.com/office/officeart/2005/8/layout/vList5"/>
    <dgm:cxn modelId="{51DFCFB5-2F06-47A2-A9D9-F75E49AC2EFF}" type="presOf" srcId="{2A59747D-EAD0-46FF-B5C0-416AB41CAAAE}" destId="{490E2F67-1ECF-4CD0-B6BF-4A5B3AFAB724}" srcOrd="0" destOrd="0" presId="urn:microsoft.com/office/officeart/2005/8/layout/vList5"/>
    <dgm:cxn modelId="{CF7881C1-732D-470B-ABAB-06BF4892B5DE}" type="presOf" srcId="{44D47F82-9D89-4093-96D3-50F2AC2B6FF8}" destId="{AFFADCEA-B6A2-4513-9707-177B933B6234}" srcOrd="0" destOrd="0" presId="urn:microsoft.com/office/officeart/2005/8/layout/vList5"/>
    <dgm:cxn modelId="{6A6E08CC-BE08-469E-9CBA-5A4802AC759B}" type="presOf" srcId="{CA4BEB30-63FF-477E-8F3C-2279D71CCAA1}" destId="{0A4EB4AB-59C5-40A4-AB05-38F0133F7F9F}" srcOrd="0" destOrd="0" presId="urn:microsoft.com/office/officeart/2005/8/layout/vList5"/>
    <dgm:cxn modelId="{792B5CDA-E988-4EAD-81D2-26CC4E0F499C}" type="presOf" srcId="{8491326F-6592-4343-822E-F7C9C921A389}" destId="{E99023DB-6A75-4394-9624-CD6DD57587F4}" srcOrd="0" destOrd="0" presId="urn:microsoft.com/office/officeart/2005/8/layout/vList5"/>
    <dgm:cxn modelId="{B38AADDE-976F-4C71-88E8-9694D39E0E9D}" type="presOf" srcId="{4CA376F8-6C5D-46AA-A3A0-EB9E0D0BC5C9}" destId="{467218DB-7694-41E6-BE2D-C0B2D61F14DF}" srcOrd="0" destOrd="0" presId="urn:microsoft.com/office/officeart/2005/8/layout/vList5"/>
    <dgm:cxn modelId="{5E83BCF5-4BDF-418A-A197-61FC35A6BBCD}" srcId="{885405D3-2D9F-4AA3-B41B-80AFE798A5B9}" destId="{8491326F-6592-4343-822E-F7C9C921A389}" srcOrd="0" destOrd="0" parTransId="{595EF1CC-847C-48F5-8E5D-D592FAEB27AD}" sibTransId="{55FF2F72-7DB1-4243-95BF-A9DB8E738F8D}"/>
    <dgm:cxn modelId="{6DD4B4A6-7320-440C-91A0-C7988F98D20D}" type="presParOf" srcId="{4D806286-B057-4039-A88D-686B310177CC}" destId="{8FDA5F42-2549-4B2F-A088-790A9C39E79C}" srcOrd="0" destOrd="0" presId="urn:microsoft.com/office/officeart/2005/8/layout/vList5"/>
    <dgm:cxn modelId="{1BA9564D-57A1-441E-A54E-9B405268114E}" type="presParOf" srcId="{8FDA5F42-2549-4B2F-A088-790A9C39E79C}" destId="{C2F4EEA2-8F9C-417B-87C3-E053508196E1}" srcOrd="0" destOrd="0" presId="urn:microsoft.com/office/officeart/2005/8/layout/vList5"/>
    <dgm:cxn modelId="{3C00342F-527B-4AED-9E71-418363A01FBE}" type="presParOf" srcId="{8FDA5F42-2549-4B2F-A088-790A9C39E79C}" destId="{AFFADCEA-B6A2-4513-9707-177B933B6234}" srcOrd="1" destOrd="0" presId="urn:microsoft.com/office/officeart/2005/8/layout/vList5"/>
    <dgm:cxn modelId="{471CDE40-D9C0-4756-AE11-7C0910D9AA98}" type="presParOf" srcId="{4D806286-B057-4039-A88D-686B310177CC}" destId="{635D18E5-A98C-484D-9ECF-0CEBC79C9AC4}" srcOrd="1" destOrd="0" presId="urn:microsoft.com/office/officeart/2005/8/layout/vList5"/>
    <dgm:cxn modelId="{53652818-86E3-47C6-9B6E-86713A4CCF1E}" type="presParOf" srcId="{4D806286-B057-4039-A88D-686B310177CC}" destId="{64D3DAF6-D613-4C22-B9A7-D7067C00765B}" srcOrd="2" destOrd="0" presId="urn:microsoft.com/office/officeart/2005/8/layout/vList5"/>
    <dgm:cxn modelId="{7E30B058-3DD2-4E9E-8E51-E60852BB3076}" type="presParOf" srcId="{64D3DAF6-D613-4C22-B9A7-D7067C00765B}" destId="{9C47F31A-E16D-4DEA-8A5F-8B1ADBC49472}" srcOrd="0" destOrd="0" presId="urn:microsoft.com/office/officeart/2005/8/layout/vList5"/>
    <dgm:cxn modelId="{11F2D9EC-2CEC-4CCF-A781-DB97E407A54F}" type="presParOf" srcId="{64D3DAF6-D613-4C22-B9A7-D7067C00765B}" destId="{0A4EB4AB-59C5-40A4-AB05-38F0133F7F9F}" srcOrd="1" destOrd="0" presId="urn:microsoft.com/office/officeart/2005/8/layout/vList5"/>
    <dgm:cxn modelId="{537BF962-496B-4A8D-A44D-FB3BDEC4CDDE}" type="presParOf" srcId="{4D806286-B057-4039-A88D-686B310177CC}" destId="{738A83DA-841B-429B-A457-075C3367AE48}" srcOrd="3" destOrd="0" presId="urn:microsoft.com/office/officeart/2005/8/layout/vList5"/>
    <dgm:cxn modelId="{166954D6-7133-4AB0-B330-A21DEA62ADBE}" type="presParOf" srcId="{4D806286-B057-4039-A88D-686B310177CC}" destId="{EC67C8A5-262F-4572-B826-2640094232E1}" srcOrd="4" destOrd="0" presId="urn:microsoft.com/office/officeart/2005/8/layout/vList5"/>
    <dgm:cxn modelId="{65DCD473-F63B-4E38-A6E0-6435E8A25F6D}" type="presParOf" srcId="{EC67C8A5-262F-4572-B826-2640094232E1}" destId="{AC623235-A8BE-40AD-A9EA-1C438571242F}" srcOrd="0" destOrd="0" presId="urn:microsoft.com/office/officeart/2005/8/layout/vList5"/>
    <dgm:cxn modelId="{802CB135-BC9D-4DB5-AA55-05207EFC9E23}" type="presParOf" srcId="{EC67C8A5-262F-4572-B826-2640094232E1}" destId="{E99023DB-6A75-4394-9624-CD6DD57587F4}" srcOrd="1" destOrd="0" presId="urn:microsoft.com/office/officeart/2005/8/layout/vList5"/>
    <dgm:cxn modelId="{117D1CCA-4BDB-41C6-93F3-573BDD04D2B8}" type="presParOf" srcId="{4D806286-B057-4039-A88D-686B310177CC}" destId="{259EF2F3-4FE4-4FC3-87C1-4E6720B44564}" srcOrd="5" destOrd="0" presId="urn:microsoft.com/office/officeart/2005/8/layout/vList5"/>
    <dgm:cxn modelId="{E4623DE6-D66C-4ABE-99F6-0CCAFF3AB047}" type="presParOf" srcId="{4D806286-B057-4039-A88D-686B310177CC}" destId="{2DCECD03-20CC-42A0-8356-8A1BCD501A53}" srcOrd="6" destOrd="0" presId="urn:microsoft.com/office/officeart/2005/8/layout/vList5"/>
    <dgm:cxn modelId="{5A6F7F86-CA99-44DD-A028-8E6415F05647}" type="presParOf" srcId="{2DCECD03-20CC-42A0-8356-8A1BCD501A53}" destId="{467218DB-7694-41E6-BE2D-C0B2D61F14DF}" srcOrd="0" destOrd="0" presId="urn:microsoft.com/office/officeart/2005/8/layout/vList5"/>
    <dgm:cxn modelId="{BE7335C7-5092-4B6B-A19F-1CDF0837E1C8}" type="presParOf" srcId="{2DCECD03-20CC-42A0-8356-8A1BCD501A53}" destId="{490E2F67-1ECF-4CD0-B6BF-4A5B3AFAB724}" srcOrd="1" destOrd="0" presId="urn:microsoft.com/office/officeart/2005/8/layout/vList5"/>
    <dgm:cxn modelId="{093BA83E-9593-4757-9475-AE63B1A2816A}" type="presParOf" srcId="{4D806286-B057-4039-A88D-686B310177CC}" destId="{FC153DC3-3802-4A6B-B8E6-012CE8A9DC99}" srcOrd="7" destOrd="0" presId="urn:microsoft.com/office/officeart/2005/8/layout/vList5"/>
    <dgm:cxn modelId="{5B19E030-5A67-4051-9AA5-5FAEF9E75DEC}" type="presParOf" srcId="{4D806286-B057-4039-A88D-686B310177CC}" destId="{73C3FC2D-F829-4014-B6B9-00579652A6C2}" srcOrd="8" destOrd="0" presId="urn:microsoft.com/office/officeart/2005/8/layout/vList5"/>
    <dgm:cxn modelId="{1FEC5817-313F-44E9-93AD-53011D717A46}" type="presParOf" srcId="{73C3FC2D-F829-4014-B6B9-00579652A6C2}" destId="{239D577C-084E-4F9F-82F1-0F0E88523DA4}" srcOrd="0" destOrd="0" presId="urn:microsoft.com/office/officeart/2005/8/layout/vList5"/>
    <dgm:cxn modelId="{54CE3CC4-E220-457A-A792-B101FCC751B1}" type="presParOf" srcId="{73C3FC2D-F829-4014-B6B9-00579652A6C2}" destId="{63DFDE73-0588-4F71-9209-67449F3F95F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D6BAFDE-E641-469D-BE93-57CA0F5762A4}"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ES"/>
        </a:p>
      </dgm:t>
    </dgm:pt>
    <dgm:pt modelId="{649A53FF-5CEB-4806-AB3A-57C5CC0BFCC6}">
      <dgm:prSet phldrT="[Texto]"/>
      <dgm:spPr/>
      <dgm:t>
        <a:bodyPr/>
        <a:lstStyle/>
        <a:p>
          <a:r>
            <a:rPr lang="es-ES" b="1" dirty="0"/>
            <a:t>TCP </a:t>
          </a:r>
          <a:r>
            <a:rPr lang="es-ES" b="1" dirty="0" err="1"/>
            <a:t>Null</a:t>
          </a:r>
          <a:r>
            <a:rPr lang="es-ES" b="1" dirty="0"/>
            <a:t> </a:t>
          </a:r>
          <a:r>
            <a:rPr lang="es-ES" b="1" dirty="0" err="1"/>
            <a:t>Scanning</a:t>
          </a:r>
          <a:endParaRPr lang="es-ES" b="1" dirty="0"/>
        </a:p>
      </dgm:t>
    </dgm:pt>
    <dgm:pt modelId="{4A758391-84C0-452F-BC08-9C4E813E9E14}" type="parTrans" cxnId="{C74307C1-88AA-4D13-8381-B980D2798C0D}">
      <dgm:prSet/>
      <dgm:spPr/>
      <dgm:t>
        <a:bodyPr/>
        <a:lstStyle/>
        <a:p>
          <a:endParaRPr lang="es-ES"/>
        </a:p>
      </dgm:t>
    </dgm:pt>
    <dgm:pt modelId="{4929A59C-3166-495C-9F74-B0752F67E284}" type="sibTrans" cxnId="{C74307C1-88AA-4D13-8381-B980D2798C0D}">
      <dgm:prSet/>
      <dgm:spPr/>
      <dgm:t>
        <a:bodyPr/>
        <a:lstStyle/>
        <a:p>
          <a:endParaRPr lang="es-ES"/>
        </a:p>
      </dgm:t>
    </dgm:pt>
    <dgm:pt modelId="{2F6D7523-11D2-4B7D-924C-2D8C9976BD53}">
      <dgm:prSet phldrT="[Texto]"/>
      <dgm:spPr/>
      <dgm:t>
        <a:bodyPr/>
        <a:lstStyle/>
        <a:p>
          <a:r>
            <a:rPr lang="es-ES" dirty="0"/>
            <a:t>En  esta técnica se envía un paquete TCP con todos los </a:t>
          </a:r>
          <a:r>
            <a:rPr lang="es-ES" dirty="0" err="1"/>
            <a:t>flags</a:t>
          </a:r>
          <a:r>
            <a:rPr lang="es-ES" dirty="0"/>
            <a:t> a cero en su cabecera</a:t>
          </a:r>
        </a:p>
      </dgm:t>
    </dgm:pt>
    <dgm:pt modelId="{3D917188-6B5D-4193-BDEF-FA34327E1E58}" type="parTrans" cxnId="{970898E6-F672-4435-9C3F-C4D5E7D932FA}">
      <dgm:prSet/>
      <dgm:spPr/>
      <dgm:t>
        <a:bodyPr/>
        <a:lstStyle/>
        <a:p>
          <a:endParaRPr lang="es-ES"/>
        </a:p>
      </dgm:t>
    </dgm:pt>
    <dgm:pt modelId="{4EC83ED9-A149-4A02-96A1-2E27BBAA032E}" type="sibTrans" cxnId="{970898E6-F672-4435-9C3F-C4D5E7D932FA}">
      <dgm:prSet/>
      <dgm:spPr/>
      <dgm:t>
        <a:bodyPr/>
        <a:lstStyle/>
        <a:p>
          <a:endParaRPr lang="es-ES"/>
        </a:p>
      </dgm:t>
    </dgm:pt>
    <dgm:pt modelId="{0764445F-1029-4D79-8CEB-5D735241D595}">
      <dgm:prSet phldrT="[Texto]"/>
      <dgm:spPr/>
      <dgm:t>
        <a:bodyPr/>
        <a:lstStyle/>
        <a:p>
          <a:r>
            <a:rPr lang="es-ES" b="1" dirty="0"/>
            <a:t>TCP ACK </a:t>
          </a:r>
          <a:r>
            <a:rPr lang="es-ES" b="1" dirty="0" err="1"/>
            <a:t>Scanning</a:t>
          </a:r>
          <a:r>
            <a:rPr lang="es-ES" b="1" dirty="0"/>
            <a:t> </a:t>
          </a:r>
        </a:p>
      </dgm:t>
    </dgm:pt>
    <dgm:pt modelId="{02116FD0-20EF-42C2-AE3D-33B23A7A7AD8}" type="parTrans" cxnId="{46244B58-DBD3-4F55-AF1F-A6B89D49EB4F}">
      <dgm:prSet/>
      <dgm:spPr/>
      <dgm:t>
        <a:bodyPr/>
        <a:lstStyle/>
        <a:p>
          <a:endParaRPr lang="es-ES"/>
        </a:p>
      </dgm:t>
    </dgm:pt>
    <dgm:pt modelId="{F787BFFD-D4D3-47DA-B69F-C77BE0D5B726}" type="sibTrans" cxnId="{46244B58-DBD3-4F55-AF1F-A6B89D49EB4F}">
      <dgm:prSet/>
      <dgm:spPr/>
      <dgm:t>
        <a:bodyPr/>
        <a:lstStyle/>
        <a:p>
          <a:endParaRPr lang="es-ES"/>
        </a:p>
      </dgm:t>
    </dgm:pt>
    <dgm:pt modelId="{A8597F60-950F-43D2-A370-588EBA4F2DA3}">
      <dgm:prSet phldrT="[Texto]"/>
      <dgm:spPr/>
      <dgm:t>
        <a:bodyPr/>
        <a:lstStyle/>
        <a:p>
          <a:r>
            <a:rPr lang="es-ES" dirty="0"/>
            <a:t>Técnica que permite determinar si un cortafuegos actúa simplemente como filtro de paquetes o mantiene el estado de las sesiones. </a:t>
          </a:r>
        </a:p>
      </dgm:t>
    </dgm:pt>
    <dgm:pt modelId="{8655F403-6D21-46B6-8282-DAF22F19F8DA}" type="parTrans" cxnId="{95BAD04A-A8B9-4FF6-865D-2C52D84AFF78}">
      <dgm:prSet/>
      <dgm:spPr/>
      <dgm:t>
        <a:bodyPr/>
        <a:lstStyle/>
        <a:p>
          <a:endParaRPr lang="es-ES"/>
        </a:p>
      </dgm:t>
    </dgm:pt>
    <dgm:pt modelId="{32FD2356-0426-4703-82F8-3E1A3017A5F0}" type="sibTrans" cxnId="{95BAD04A-A8B9-4FF6-865D-2C52D84AFF78}">
      <dgm:prSet/>
      <dgm:spPr/>
      <dgm:t>
        <a:bodyPr/>
        <a:lstStyle/>
        <a:p>
          <a:endParaRPr lang="es-ES"/>
        </a:p>
      </dgm:t>
    </dgm:pt>
    <dgm:pt modelId="{33708819-84D2-423E-A3DC-44F467A4C50F}">
      <dgm:prSet/>
      <dgm:spPr/>
      <dgm:t>
        <a:bodyPr/>
        <a:lstStyle/>
        <a:p>
          <a:r>
            <a:rPr lang="es-ES" b="1" dirty="0"/>
            <a:t>TCP </a:t>
          </a:r>
          <a:r>
            <a:rPr lang="es-ES" b="1" dirty="0" err="1"/>
            <a:t>Fragmentation</a:t>
          </a:r>
          <a:r>
            <a:rPr lang="es-ES" b="1" dirty="0"/>
            <a:t> </a:t>
          </a:r>
          <a:r>
            <a:rPr lang="es-ES" b="1" dirty="0" err="1"/>
            <a:t>Scanning</a:t>
          </a:r>
          <a:endParaRPr lang="es-ES" b="1" dirty="0"/>
        </a:p>
      </dgm:t>
    </dgm:pt>
    <dgm:pt modelId="{4FEAF918-950F-4869-8165-1204CFBB8CDF}" type="parTrans" cxnId="{B787DAE4-64B3-4AD7-95F9-6D5CC1B2EF99}">
      <dgm:prSet/>
      <dgm:spPr/>
      <dgm:t>
        <a:bodyPr/>
        <a:lstStyle/>
        <a:p>
          <a:endParaRPr lang="es-ES"/>
        </a:p>
      </dgm:t>
    </dgm:pt>
    <dgm:pt modelId="{6140DA90-C1C7-4366-879E-761A737CFCD9}" type="sibTrans" cxnId="{B787DAE4-64B3-4AD7-95F9-6D5CC1B2EF99}">
      <dgm:prSet/>
      <dgm:spPr/>
      <dgm:t>
        <a:bodyPr/>
        <a:lstStyle/>
        <a:p>
          <a:endParaRPr lang="es-ES"/>
        </a:p>
      </dgm:t>
    </dgm:pt>
    <dgm:pt modelId="{BAC5A124-338F-43AA-9C57-58EBDAEF6EE1}">
      <dgm:prSet/>
      <dgm:spPr/>
      <dgm:t>
        <a:bodyPr/>
        <a:lstStyle/>
        <a:p>
          <a:r>
            <a:rPr lang="es-ES" dirty="0"/>
            <a:t>Técnica de escaneo que recurre a la fragmentación de paquetes TCP</a:t>
          </a:r>
        </a:p>
      </dgm:t>
    </dgm:pt>
    <dgm:pt modelId="{C2628A34-35F1-4F53-9127-1EF0604CBD72}" type="parTrans" cxnId="{4E41EEC9-3122-4681-B5F0-1766A9CD6CEC}">
      <dgm:prSet/>
      <dgm:spPr/>
      <dgm:t>
        <a:bodyPr/>
        <a:lstStyle/>
        <a:p>
          <a:endParaRPr lang="es-ES"/>
        </a:p>
      </dgm:t>
    </dgm:pt>
    <dgm:pt modelId="{561E6186-F5B2-4C6B-840D-9728786B5FBF}" type="sibTrans" cxnId="{4E41EEC9-3122-4681-B5F0-1766A9CD6CEC}">
      <dgm:prSet/>
      <dgm:spPr/>
      <dgm:t>
        <a:bodyPr/>
        <a:lstStyle/>
        <a:p>
          <a:endParaRPr lang="es-ES"/>
        </a:p>
      </dgm:t>
    </dgm:pt>
    <dgm:pt modelId="{68729CBB-D8FF-469E-9C41-4652C79A59D9}">
      <dgm:prSet/>
      <dgm:spPr/>
      <dgm:t>
        <a:bodyPr/>
        <a:lstStyle/>
        <a:p>
          <a:r>
            <a:rPr lang="es-ES" b="1" dirty="0"/>
            <a:t>TCP </a:t>
          </a:r>
          <a:r>
            <a:rPr lang="es-ES" b="1" dirty="0" err="1"/>
            <a:t>Window</a:t>
          </a:r>
          <a:r>
            <a:rPr lang="es-ES" b="1" dirty="0"/>
            <a:t> </a:t>
          </a:r>
          <a:r>
            <a:rPr lang="es-ES" b="1" dirty="0" err="1"/>
            <a:t>Scanning</a:t>
          </a:r>
          <a:endParaRPr lang="es-ES" b="1" dirty="0"/>
        </a:p>
      </dgm:t>
    </dgm:pt>
    <dgm:pt modelId="{0EE6FC8F-A103-4B76-901D-B859E44FEE09}" type="parTrans" cxnId="{6C1DB0CC-B7F3-416D-9259-1C2B79DC4E78}">
      <dgm:prSet/>
      <dgm:spPr/>
      <dgm:t>
        <a:bodyPr/>
        <a:lstStyle/>
        <a:p>
          <a:endParaRPr lang="es-ES"/>
        </a:p>
      </dgm:t>
    </dgm:pt>
    <dgm:pt modelId="{12882353-716A-456E-82AF-1F76DFBC7B42}" type="sibTrans" cxnId="{6C1DB0CC-B7F3-416D-9259-1C2B79DC4E78}">
      <dgm:prSet/>
      <dgm:spPr/>
      <dgm:t>
        <a:bodyPr/>
        <a:lstStyle/>
        <a:p>
          <a:endParaRPr lang="es-ES"/>
        </a:p>
      </dgm:t>
    </dgm:pt>
    <dgm:pt modelId="{65A21B11-9EE5-459B-BD0D-6CFB3AB70890}">
      <dgm:prSet/>
      <dgm:spPr/>
      <dgm:t>
        <a:bodyPr/>
        <a:lstStyle/>
        <a:p>
          <a:r>
            <a:rPr lang="es-ES" dirty="0"/>
            <a:t>Permite reconocer determinados puertos  abiertos a través del tamaño de ventana de los paquetes TCP</a:t>
          </a:r>
        </a:p>
      </dgm:t>
    </dgm:pt>
    <dgm:pt modelId="{D36AB371-08A4-43D6-BFD1-164EA08170A0}" type="parTrans" cxnId="{70D9347C-AB55-4800-9A6C-C788335CB5F4}">
      <dgm:prSet/>
      <dgm:spPr/>
      <dgm:t>
        <a:bodyPr/>
        <a:lstStyle/>
        <a:p>
          <a:endParaRPr lang="es-ES"/>
        </a:p>
      </dgm:t>
    </dgm:pt>
    <dgm:pt modelId="{01A2308B-E21C-4A20-89E9-9A1E3CF0CEA4}" type="sibTrans" cxnId="{70D9347C-AB55-4800-9A6C-C788335CB5F4}">
      <dgm:prSet/>
      <dgm:spPr/>
      <dgm:t>
        <a:bodyPr/>
        <a:lstStyle/>
        <a:p>
          <a:endParaRPr lang="es-ES"/>
        </a:p>
      </dgm:t>
    </dgm:pt>
    <dgm:pt modelId="{76040E3D-159C-4075-A874-FE4CCD96EDEB}">
      <dgm:prSet/>
      <dgm:spPr/>
      <dgm:t>
        <a:bodyPr/>
        <a:lstStyle/>
        <a:p>
          <a:r>
            <a:rPr lang="es-ES" b="1" dirty="0"/>
            <a:t>TPC  RPC </a:t>
          </a:r>
          <a:r>
            <a:rPr lang="es-ES" b="1" dirty="0" err="1"/>
            <a:t>Scanning</a:t>
          </a:r>
          <a:endParaRPr lang="es-ES" b="1" dirty="0"/>
        </a:p>
      </dgm:t>
    </dgm:pt>
    <dgm:pt modelId="{F41C608E-6670-4002-9FFE-5ABB7C924505}" type="parTrans" cxnId="{02E05CE1-0E5D-4E17-ABBF-1D95D0D82830}">
      <dgm:prSet/>
      <dgm:spPr/>
      <dgm:t>
        <a:bodyPr/>
        <a:lstStyle/>
        <a:p>
          <a:endParaRPr lang="es-ES"/>
        </a:p>
      </dgm:t>
    </dgm:pt>
    <dgm:pt modelId="{40C25C58-2A96-4F97-86D8-F60AD9AC63E7}" type="sibTrans" cxnId="{02E05CE1-0E5D-4E17-ABBF-1D95D0D82830}">
      <dgm:prSet/>
      <dgm:spPr/>
      <dgm:t>
        <a:bodyPr/>
        <a:lstStyle/>
        <a:p>
          <a:endParaRPr lang="es-ES"/>
        </a:p>
      </dgm:t>
    </dgm:pt>
    <dgm:pt modelId="{A4E24E8E-668A-42C4-9B42-DA107A2DBD43}">
      <dgm:prSet/>
      <dgm:spPr/>
      <dgm:t>
        <a:bodyPr/>
        <a:lstStyle/>
        <a:p>
          <a:r>
            <a:rPr lang="es-ES" dirty="0"/>
            <a:t>En los sistemas Unix esta técnica permite obtener información sobre puertos abiertos en los que se ejecutan servicios de llamada  a procedimientos remotos  RPC</a:t>
          </a:r>
        </a:p>
      </dgm:t>
    </dgm:pt>
    <dgm:pt modelId="{8DC89239-BE22-41CC-B0B0-EA51C23006A1}" type="parTrans" cxnId="{CFFCCAD8-93CD-4994-ACD2-4F933F482C45}">
      <dgm:prSet/>
      <dgm:spPr/>
      <dgm:t>
        <a:bodyPr/>
        <a:lstStyle/>
        <a:p>
          <a:endParaRPr lang="es-ES"/>
        </a:p>
      </dgm:t>
    </dgm:pt>
    <dgm:pt modelId="{76AFCBA4-CF48-423F-B5B1-AE0DD793150C}" type="sibTrans" cxnId="{CFFCCAD8-93CD-4994-ACD2-4F933F482C45}">
      <dgm:prSet/>
      <dgm:spPr/>
      <dgm:t>
        <a:bodyPr/>
        <a:lstStyle/>
        <a:p>
          <a:endParaRPr lang="es-ES"/>
        </a:p>
      </dgm:t>
    </dgm:pt>
    <dgm:pt modelId="{3DF4D76F-E337-42C2-A1A2-DA7E900C89B6}">
      <dgm:prSet/>
      <dgm:spPr/>
      <dgm:t>
        <a:bodyPr/>
        <a:lstStyle/>
        <a:p>
          <a:r>
            <a:rPr lang="es-ES" b="1" dirty="0"/>
            <a:t>UDP ICMP Port </a:t>
          </a:r>
          <a:r>
            <a:rPr lang="es-ES" b="1" dirty="0" err="1"/>
            <a:t>Unreachable</a:t>
          </a:r>
          <a:r>
            <a:rPr lang="es-ES" b="1" dirty="0"/>
            <a:t> </a:t>
          </a:r>
          <a:r>
            <a:rPr lang="es-ES" b="1" dirty="0" err="1"/>
            <a:t>Scanning</a:t>
          </a:r>
          <a:endParaRPr lang="es-ES" b="1" dirty="0"/>
        </a:p>
      </dgm:t>
    </dgm:pt>
    <dgm:pt modelId="{74B87433-45EF-4514-B2C2-D6C49A87FCA4}" type="parTrans" cxnId="{0547E2C9-27F5-46B8-8EA9-F60A435406C0}">
      <dgm:prSet/>
      <dgm:spPr/>
      <dgm:t>
        <a:bodyPr/>
        <a:lstStyle/>
        <a:p>
          <a:endParaRPr lang="es-ES"/>
        </a:p>
      </dgm:t>
    </dgm:pt>
    <dgm:pt modelId="{98EBFADB-FBD0-454E-B9D9-CD000DB9E035}" type="sibTrans" cxnId="{0547E2C9-27F5-46B8-8EA9-F60A435406C0}">
      <dgm:prSet/>
      <dgm:spPr/>
      <dgm:t>
        <a:bodyPr/>
        <a:lstStyle/>
        <a:p>
          <a:endParaRPr lang="es-ES"/>
        </a:p>
      </dgm:t>
    </dgm:pt>
    <dgm:pt modelId="{463184CB-624A-4EA6-831D-41930939A511}">
      <dgm:prSet/>
      <dgm:spPr/>
      <dgm:t>
        <a:bodyPr/>
        <a:lstStyle/>
        <a:p>
          <a:r>
            <a:rPr lang="es-ES" dirty="0"/>
            <a:t>Técnica que emplea paquetes UDP para tratar de localizar algunos puertos abiertos</a:t>
          </a:r>
        </a:p>
      </dgm:t>
    </dgm:pt>
    <dgm:pt modelId="{10C45505-1E8C-48E9-AB67-F29BD0B74159}" type="parTrans" cxnId="{168470AF-5BBD-40A9-960D-987069193BBE}">
      <dgm:prSet/>
      <dgm:spPr/>
      <dgm:t>
        <a:bodyPr/>
        <a:lstStyle/>
        <a:p>
          <a:endParaRPr lang="es-ES"/>
        </a:p>
      </dgm:t>
    </dgm:pt>
    <dgm:pt modelId="{C1FE9FB1-A6E7-44FA-BA81-B87AF6A7FC6A}" type="sibTrans" cxnId="{168470AF-5BBD-40A9-960D-987069193BBE}">
      <dgm:prSet/>
      <dgm:spPr/>
      <dgm:t>
        <a:bodyPr/>
        <a:lstStyle/>
        <a:p>
          <a:endParaRPr lang="es-ES"/>
        </a:p>
      </dgm:t>
    </dgm:pt>
    <dgm:pt modelId="{A599A62A-053C-464A-9C90-D17AD45ACD8C}" type="pres">
      <dgm:prSet presAssocID="{8D6BAFDE-E641-469D-BE93-57CA0F5762A4}" presName="linear" presStyleCnt="0">
        <dgm:presLayoutVars>
          <dgm:animLvl val="lvl"/>
          <dgm:resizeHandles val="exact"/>
        </dgm:presLayoutVars>
      </dgm:prSet>
      <dgm:spPr/>
    </dgm:pt>
    <dgm:pt modelId="{7266270F-02F3-42D9-AEAF-E22561EB0C57}" type="pres">
      <dgm:prSet presAssocID="{649A53FF-5CEB-4806-AB3A-57C5CC0BFCC6}" presName="parentText" presStyleLbl="node1" presStyleIdx="0" presStyleCnt="6">
        <dgm:presLayoutVars>
          <dgm:chMax val="0"/>
          <dgm:bulletEnabled val="1"/>
        </dgm:presLayoutVars>
      </dgm:prSet>
      <dgm:spPr/>
    </dgm:pt>
    <dgm:pt modelId="{9CEAF585-D540-4791-AC7F-053679197A35}" type="pres">
      <dgm:prSet presAssocID="{649A53FF-5CEB-4806-AB3A-57C5CC0BFCC6}" presName="childText" presStyleLbl="revTx" presStyleIdx="0" presStyleCnt="6">
        <dgm:presLayoutVars>
          <dgm:bulletEnabled val="1"/>
        </dgm:presLayoutVars>
      </dgm:prSet>
      <dgm:spPr/>
    </dgm:pt>
    <dgm:pt modelId="{1DD7B9F8-0F84-4364-B619-CC03AE9EDF7C}" type="pres">
      <dgm:prSet presAssocID="{0764445F-1029-4D79-8CEB-5D735241D595}" presName="parentText" presStyleLbl="node1" presStyleIdx="1" presStyleCnt="6">
        <dgm:presLayoutVars>
          <dgm:chMax val="0"/>
          <dgm:bulletEnabled val="1"/>
        </dgm:presLayoutVars>
      </dgm:prSet>
      <dgm:spPr/>
    </dgm:pt>
    <dgm:pt modelId="{E92E98A8-A986-4D0D-A7BF-58B3D3D0ED72}" type="pres">
      <dgm:prSet presAssocID="{0764445F-1029-4D79-8CEB-5D735241D595}" presName="childText" presStyleLbl="revTx" presStyleIdx="1" presStyleCnt="6">
        <dgm:presLayoutVars>
          <dgm:bulletEnabled val="1"/>
        </dgm:presLayoutVars>
      </dgm:prSet>
      <dgm:spPr/>
    </dgm:pt>
    <dgm:pt modelId="{8534305F-60E3-4757-8394-EA9AFB6697E7}" type="pres">
      <dgm:prSet presAssocID="{33708819-84D2-423E-A3DC-44F467A4C50F}" presName="parentText" presStyleLbl="node1" presStyleIdx="2" presStyleCnt="6">
        <dgm:presLayoutVars>
          <dgm:chMax val="0"/>
          <dgm:bulletEnabled val="1"/>
        </dgm:presLayoutVars>
      </dgm:prSet>
      <dgm:spPr/>
    </dgm:pt>
    <dgm:pt modelId="{509C1FAA-6240-4E5C-BFDF-5867FBCA2540}" type="pres">
      <dgm:prSet presAssocID="{33708819-84D2-423E-A3DC-44F467A4C50F}" presName="childText" presStyleLbl="revTx" presStyleIdx="2" presStyleCnt="6">
        <dgm:presLayoutVars>
          <dgm:bulletEnabled val="1"/>
        </dgm:presLayoutVars>
      </dgm:prSet>
      <dgm:spPr/>
    </dgm:pt>
    <dgm:pt modelId="{2E93A205-33E0-49E7-B43C-85E33D58537C}" type="pres">
      <dgm:prSet presAssocID="{68729CBB-D8FF-469E-9C41-4652C79A59D9}" presName="parentText" presStyleLbl="node1" presStyleIdx="3" presStyleCnt="6">
        <dgm:presLayoutVars>
          <dgm:chMax val="0"/>
          <dgm:bulletEnabled val="1"/>
        </dgm:presLayoutVars>
      </dgm:prSet>
      <dgm:spPr/>
    </dgm:pt>
    <dgm:pt modelId="{11EDB864-0F4D-4560-A9FF-9299D51C5858}" type="pres">
      <dgm:prSet presAssocID="{68729CBB-D8FF-469E-9C41-4652C79A59D9}" presName="childText" presStyleLbl="revTx" presStyleIdx="3" presStyleCnt="6">
        <dgm:presLayoutVars>
          <dgm:bulletEnabled val="1"/>
        </dgm:presLayoutVars>
      </dgm:prSet>
      <dgm:spPr/>
    </dgm:pt>
    <dgm:pt modelId="{11026563-0526-461E-8A72-D7B8B10D6064}" type="pres">
      <dgm:prSet presAssocID="{76040E3D-159C-4075-A874-FE4CCD96EDEB}" presName="parentText" presStyleLbl="node1" presStyleIdx="4" presStyleCnt="6">
        <dgm:presLayoutVars>
          <dgm:chMax val="0"/>
          <dgm:bulletEnabled val="1"/>
        </dgm:presLayoutVars>
      </dgm:prSet>
      <dgm:spPr/>
    </dgm:pt>
    <dgm:pt modelId="{1A88EF89-8D24-4593-9510-0B3EEE5F30A2}" type="pres">
      <dgm:prSet presAssocID="{76040E3D-159C-4075-A874-FE4CCD96EDEB}" presName="childText" presStyleLbl="revTx" presStyleIdx="4" presStyleCnt="6">
        <dgm:presLayoutVars>
          <dgm:bulletEnabled val="1"/>
        </dgm:presLayoutVars>
      </dgm:prSet>
      <dgm:spPr/>
    </dgm:pt>
    <dgm:pt modelId="{55123320-BCE5-4AA8-A53A-01D2168BBAC3}" type="pres">
      <dgm:prSet presAssocID="{3DF4D76F-E337-42C2-A1A2-DA7E900C89B6}" presName="parentText" presStyleLbl="node1" presStyleIdx="5" presStyleCnt="6">
        <dgm:presLayoutVars>
          <dgm:chMax val="0"/>
          <dgm:bulletEnabled val="1"/>
        </dgm:presLayoutVars>
      </dgm:prSet>
      <dgm:spPr/>
    </dgm:pt>
    <dgm:pt modelId="{8CF320BB-1C49-48F1-B0DB-116269B6F505}" type="pres">
      <dgm:prSet presAssocID="{3DF4D76F-E337-42C2-A1A2-DA7E900C89B6}" presName="childText" presStyleLbl="revTx" presStyleIdx="5" presStyleCnt="6">
        <dgm:presLayoutVars>
          <dgm:bulletEnabled val="1"/>
        </dgm:presLayoutVars>
      </dgm:prSet>
      <dgm:spPr/>
    </dgm:pt>
  </dgm:ptLst>
  <dgm:cxnLst>
    <dgm:cxn modelId="{A0588639-67CB-4D75-ADE0-8A7F3244130B}" type="presOf" srcId="{68729CBB-D8FF-469E-9C41-4652C79A59D9}" destId="{2E93A205-33E0-49E7-B43C-85E33D58537C}" srcOrd="0" destOrd="0" presId="urn:microsoft.com/office/officeart/2005/8/layout/vList2"/>
    <dgm:cxn modelId="{0F8BE73C-6B0C-4B21-98C6-ECEE55DA59DA}" type="presOf" srcId="{0764445F-1029-4D79-8CEB-5D735241D595}" destId="{1DD7B9F8-0F84-4364-B619-CC03AE9EDF7C}" srcOrd="0" destOrd="0" presId="urn:microsoft.com/office/officeart/2005/8/layout/vList2"/>
    <dgm:cxn modelId="{95BAD04A-A8B9-4FF6-865D-2C52D84AFF78}" srcId="{0764445F-1029-4D79-8CEB-5D735241D595}" destId="{A8597F60-950F-43D2-A370-588EBA4F2DA3}" srcOrd="0" destOrd="0" parTransId="{8655F403-6D21-46B6-8282-DAF22F19F8DA}" sibTransId="{32FD2356-0426-4703-82F8-3E1A3017A5F0}"/>
    <dgm:cxn modelId="{5AD1EA6E-9D22-4529-8F6E-E8763206379F}" type="presOf" srcId="{76040E3D-159C-4075-A874-FE4CCD96EDEB}" destId="{11026563-0526-461E-8A72-D7B8B10D6064}" srcOrd="0" destOrd="0" presId="urn:microsoft.com/office/officeart/2005/8/layout/vList2"/>
    <dgm:cxn modelId="{1A062550-2046-4F58-A36E-64DB53FB17D2}" type="presOf" srcId="{A8597F60-950F-43D2-A370-588EBA4F2DA3}" destId="{E92E98A8-A986-4D0D-A7BF-58B3D3D0ED72}" srcOrd="0" destOrd="0" presId="urn:microsoft.com/office/officeart/2005/8/layout/vList2"/>
    <dgm:cxn modelId="{60CE9154-3A2E-4AD0-95A6-2D5F0E73C30B}" type="presOf" srcId="{8D6BAFDE-E641-469D-BE93-57CA0F5762A4}" destId="{A599A62A-053C-464A-9C90-D17AD45ACD8C}" srcOrd="0" destOrd="0" presId="urn:microsoft.com/office/officeart/2005/8/layout/vList2"/>
    <dgm:cxn modelId="{46244B58-DBD3-4F55-AF1F-A6B89D49EB4F}" srcId="{8D6BAFDE-E641-469D-BE93-57CA0F5762A4}" destId="{0764445F-1029-4D79-8CEB-5D735241D595}" srcOrd="1" destOrd="0" parTransId="{02116FD0-20EF-42C2-AE3D-33B23A7A7AD8}" sibTransId="{F787BFFD-D4D3-47DA-B69F-C77BE0D5B726}"/>
    <dgm:cxn modelId="{70D9347C-AB55-4800-9A6C-C788335CB5F4}" srcId="{68729CBB-D8FF-469E-9C41-4652C79A59D9}" destId="{65A21B11-9EE5-459B-BD0D-6CFB3AB70890}" srcOrd="0" destOrd="0" parTransId="{D36AB371-08A4-43D6-BFD1-164EA08170A0}" sibTransId="{01A2308B-E21C-4A20-89E9-9A1E3CF0CEA4}"/>
    <dgm:cxn modelId="{1A814C80-F08F-46AE-9929-4205766900D5}" type="presOf" srcId="{BAC5A124-338F-43AA-9C57-58EBDAEF6EE1}" destId="{509C1FAA-6240-4E5C-BFDF-5867FBCA2540}" srcOrd="0" destOrd="0" presId="urn:microsoft.com/office/officeart/2005/8/layout/vList2"/>
    <dgm:cxn modelId="{3B453F85-DF6B-4237-88DC-9E080BA6DFD5}" type="presOf" srcId="{65A21B11-9EE5-459B-BD0D-6CFB3AB70890}" destId="{11EDB864-0F4D-4560-A9FF-9299D51C5858}" srcOrd="0" destOrd="0" presId="urn:microsoft.com/office/officeart/2005/8/layout/vList2"/>
    <dgm:cxn modelId="{19529B90-1A64-46B1-BAE1-DB4BF31AE244}" type="presOf" srcId="{649A53FF-5CEB-4806-AB3A-57C5CC0BFCC6}" destId="{7266270F-02F3-42D9-AEAF-E22561EB0C57}" srcOrd="0" destOrd="0" presId="urn:microsoft.com/office/officeart/2005/8/layout/vList2"/>
    <dgm:cxn modelId="{0A77D895-87C8-4DE7-BC66-C7FD6CA05364}" type="presOf" srcId="{A4E24E8E-668A-42C4-9B42-DA107A2DBD43}" destId="{1A88EF89-8D24-4593-9510-0B3EEE5F30A2}" srcOrd="0" destOrd="0" presId="urn:microsoft.com/office/officeart/2005/8/layout/vList2"/>
    <dgm:cxn modelId="{A3F31997-D1A0-42DB-93B7-07CD30304646}" type="presOf" srcId="{463184CB-624A-4EA6-831D-41930939A511}" destId="{8CF320BB-1C49-48F1-B0DB-116269B6F505}" srcOrd="0" destOrd="0" presId="urn:microsoft.com/office/officeart/2005/8/layout/vList2"/>
    <dgm:cxn modelId="{8A466F9B-4684-4D06-A402-F11A25EF7009}" type="presOf" srcId="{2F6D7523-11D2-4B7D-924C-2D8C9976BD53}" destId="{9CEAF585-D540-4791-AC7F-053679197A35}" srcOrd="0" destOrd="0" presId="urn:microsoft.com/office/officeart/2005/8/layout/vList2"/>
    <dgm:cxn modelId="{F36339A4-E75D-4C0D-8236-A79C93718390}" type="presOf" srcId="{3DF4D76F-E337-42C2-A1A2-DA7E900C89B6}" destId="{55123320-BCE5-4AA8-A53A-01D2168BBAC3}" srcOrd="0" destOrd="0" presId="urn:microsoft.com/office/officeart/2005/8/layout/vList2"/>
    <dgm:cxn modelId="{208AE1AA-DCD5-474E-B774-64A89C9F3770}" type="presOf" srcId="{33708819-84D2-423E-A3DC-44F467A4C50F}" destId="{8534305F-60E3-4757-8394-EA9AFB6697E7}" srcOrd="0" destOrd="0" presId="urn:microsoft.com/office/officeart/2005/8/layout/vList2"/>
    <dgm:cxn modelId="{168470AF-5BBD-40A9-960D-987069193BBE}" srcId="{3DF4D76F-E337-42C2-A1A2-DA7E900C89B6}" destId="{463184CB-624A-4EA6-831D-41930939A511}" srcOrd="0" destOrd="0" parTransId="{10C45505-1E8C-48E9-AB67-F29BD0B74159}" sibTransId="{C1FE9FB1-A6E7-44FA-BA81-B87AF6A7FC6A}"/>
    <dgm:cxn modelId="{C74307C1-88AA-4D13-8381-B980D2798C0D}" srcId="{8D6BAFDE-E641-469D-BE93-57CA0F5762A4}" destId="{649A53FF-5CEB-4806-AB3A-57C5CC0BFCC6}" srcOrd="0" destOrd="0" parTransId="{4A758391-84C0-452F-BC08-9C4E813E9E14}" sibTransId="{4929A59C-3166-495C-9F74-B0752F67E284}"/>
    <dgm:cxn modelId="{0547E2C9-27F5-46B8-8EA9-F60A435406C0}" srcId="{8D6BAFDE-E641-469D-BE93-57CA0F5762A4}" destId="{3DF4D76F-E337-42C2-A1A2-DA7E900C89B6}" srcOrd="5" destOrd="0" parTransId="{74B87433-45EF-4514-B2C2-D6C49A87FCA4}" sibTransId="{98EBFADB-FBD0-454E-B9D9-CD000DB9E035}"/>
    <dgm:cxn modelId="{4E41EEC9-3122-4681-B5F0-1766A9CD6CEC}" srcId="{33708819-84D2-423E-A3DC-44F467A4C50F}" destId="{BAC5A124-338F-43AA-9C57-58EBDAEF6EE1}" srcOrd="0" destOrd="0" parTransId="{C2628A34-35F1-4F53-9127-1EF0604CBD72}" sibTransId="{561E6186-F5B2-4C6B-840D-9728786B5FBF}"/>
    <dgm:cxn modelId="{6C1DB0CC-B7F3-416D-9259-1C2B79DC4E78}" srcId="{8D6BAFDE-E641-469D-BE93-57CA0F5762A4}" destId="{68729CBB-D8FF-469E-9C41-4652C79A59D9}" srcOrd="3" destOrd="0" parTransId="{0EE6FC8F-A103-4B76-901D-B859E44FEE09}" sibTransId="{12882353-716A-456E-82AF-1F76DFBC7B42}"/>
    <dgm:cxn modelId="{CFFCCAD8-93CD-4994-ACD2-4F933F482C45}" srcId="{76040E3D-159C-4075-A874-FE4CCD96EDEB}" destId="{A4E24E8E-668A-42C4-9B42-DA107A2DBD43}" srcOrd="0" destOrd="0" parTransId="{8DC89239-BE22-41CC-B0B0-EA51C23006A1}" sibTransId="{76AFCBA4-CF48-423F-B5B1-AE0DD793150C}"/>
    <dgm:cxn modelId="{02E05CE1-0E5D-4E17-ABBF-1D95D0D82830}" srcId="{8D6BAFDE-E641-469D-BE93-57CA0F5762A4}" destId="{76040E3D-159C-4075-A874-FE4CCD96EDEB}" srcOrd="4" destOrd="0" parTransId="{F41C608E-6670-4002-9FFE-5ABB7C924505}" sibTransId="{40C25C58-2A96-4F97-86D8-F60AD9AC63E7}"/>
    <dgm:cxn modelId="{B787DAE4-64B3-4AD7-95F9-6D5CC1B2EF99}" srcId="{8D6BAFDE-E641-469D-BE93-57CA0F5762A4}" destId="{33708819-84D2-423E-A3DC-44F467A4C50F}" srcOrd="2" destOrd="0" parTransId="{4FEAF918-950F-4869-8165-1204CFBB8CDF}" sibTransId="{6140DA90-C1C7-4366-879E-761A737CFCD9}"/>
    <dgm:cxn modelId="{970898E6-F672-4435-9C3F-C4D5E7D932FA}" srcId="{649A53FF-5CEB-4806-AB3A-57C5CC0BFCC6}" destId="{2F6D7523-11D2-4B7D-924C-2D8C9976BD53}" srcOrd="0" destOrd="0" parTransId="{3D917188-6B5D-4193-BDEF-FA34327E1E58}" sibTransId="{4EC83ED9-A149-4A02-96A1-2E27BBAA032E}"/>
    <dgm:cxn modelId="{1CE3DA8C-BB53-41C9-A6D6-CF054306CF23}" type="presParOf" srcId="{A599A62A-053C-464A-9C90-D17AD45ACD8C}" destId="{7266270F-02F3-42D9-AEAF-E22561EB0C57}" srcOrd="0" destOrd="0" presId="urn:microsoft.com/office/officeart/2005/8/layout/vList2"/>
    <dgm:cxn modelId="{A96EB87D-4F0A-4C95-A96D-99B99B5E91C6}" type="presParOf" srcId="{A599A62A-053C-464A-9C90-D17AD45ACD8C}" destId="{9CEAF585-D540-4791-AC7F-053679197A35}" srcOrd="1" destOrd="0" presId="urn:microsoft.com/office/officeart/2005/8/layout/vList2"/>
    <dgm:cxn modelId="{EE286D80-CC84-4309-B342-85EAE12E7FC3}" type="presParOf" srcId="{A599A62A-053C-464A-9C90-D17AD45ACD8C}" destId="{1DD7B9F8-0F84-4364-B619-CC03AE9EDF7C}" srcOrd="2" destOrd="0" presId="urn:microsoft.com/office/officeart/2005/8/layout/vList2"/>
    <dgm:cxn modelId="{5E6D7574-81AA-45D1-B763-F55227046BAE}" type="presParOf" srcId="{A599A62A-053C-464A-9C90-D17AD45ACD8C}" destId="{E92E98A8-A986-4D0D-A7BF-58B3D3D0ED72}" srcOrd="3" destOrd="0" presId="urn:microsoft.com/office/officeart/2005/8/layout/vList2"/>
    <dgm:cxn modelId="{CD497719-B5F0-4BAE-86E8-F13B66C5C633}" type="presParOf" srcId="{A599A62A-053C-464A-9C90-D17AD45ACD8C}" destId="{8534305F-60E3-4757-8394-EA9AFB6697E7}" srcOrd="4" destOrd="0" presId="urn:microsoft.com/office/officeart/2005/8/layout/vList2"/>
    <dgm:cxn modelId="{7B8B5A3B-D074-4B97-8812-7614D45B65D7}" type="presParOf" srcId="{A599A62A-053C-464A-9C90-D17AD45ACD8C}" destId="{509C1FAA-6240-4E5C-BFDF-5867FBCA2540}" srcOrd="5" destOrd="0" presId="urn:microsoft.com/office/officeart/2005/8/layout/vList2"/>
    <dgm:cxn modelId="{6A3F44C5-E680-40EE-91FB-C5891D3F52BE}" type="presParOf" srcId="{A599A62A-053C-464A-9C90-D17AD45ACD8C}" destId="{2E93A205-33E0-49E7-B43C-85E33D58537C}" srcOrd="6" destOrd="0" presId="urn:microsoft.com/office/officeart/2005/8/layout/vList2"/>
    <dgm:cxn modelId="{C7C5CEE0-6854-49E8-AC19-B2BC8593071E}" type="presParOf" srcId="{A599A62A-053C-464A-9C90-D17AD45ACD8C}" destId="{11EDB864-0F4D-4560-A9FF-9299D51C5858}" srcOrd="7" destOrd="0" presId="urn:microsoft.com/office/officeart/2005/8/layout/vList2"/>
    <dgm:cxn modelId="{8901FDA4-9130-4D6E-8EBB-857B2E78DEE0}" type="presParOf" srcId="{A599A62A-053C-464A-9C90-D17AD45ACD8C}" destId="{11026563-0526-461E-8A72-D7B8B10D6064}" srcOrd="8" destOrd="0" presId="urn:microsoft.com/office/officeart/2005/8/layout/vList2"/>
    <dgm:cxn modelId="{866A688D-10A7-4527-BF23-9BC8982CE21E}" type="presParOf" srcId="{A599A62A-053C-464A-9C90-D17AD45ACD8C}" destId="{1A88EF89-8D24-4593-9510-0B3EEE5F30A2}" srcOrd="9" destOrd="0" presId="urn:microsoft.com/office/officeart/2005/8/layout/vList2"/>
    <dgm:cxn modelId="{ECD8B4E3-CC53-4228-BD07-D0BD24FE1BE6}" type="presParOf" srcId="{A599A62A-053C-464A-9C90-D17AD45ACD8C}" destId="{55123320-BCE5-4AA8-A53A-01D2168BBAC3}" srcOrd="10" destOrd="0" presId="urn:microsoft.com/office/officeart/2005/8/layout/vList2"/>
    <dgm:cxn modelId="{E3F00058-9806-4B45-A4EE-786570DEE2CE}" type="presParOf" srcId="{A599A62A-053C-464A-9C90-D17AD45ACD8C}" destId="{8CF320BB-1C49-48F1-B0DB-116269B6F505}"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81A4F2-030C-493F-A83D-3424C175EB3B}" type="doc">
      <dgm:prSet loTypeId="urn:microsoft.com/office/officeart/2005/8/layout/vList6" loCatId="list" qsTypeId="urn:microsoft.com/office/officeart/2005/8/quickstyle/3d2" qsCatId="3D" csTypeId="urn:microsoft.com/office/officeart/2005/8/colors/colorful1" csCatId="colorful" phldr="1"/>
      <dgm:spPr/>
      <dgm:t>
        <a:bodyPr/>
        <a:lstStyle/>
        <a:p>
          <a:endParaRPr lang="es-HN"/>
        </a:p>
      </dgm:t>
    </dgm:pt>
    <dgm:pt modelId="{F6E740A4-2E93-4158-86C1-63655A924798}">
      <dgm:prSet phldrT="[Texto]"/>
      <dgm:spPr/>
      <dgm:t>
        <a:bodyPr/>
        <a:lstStyle/>
        <a:p>
          <a:r>
            <a:rPr lang="es-HN" b="1" dirty="0"/>
            <a:t>IP SPOOFING</a:t>
          </a:r>
        </a:p>
      </dgm:t>
    </dgm:pt>
    <dgm:pt modelId="{A5C80130-A86E-4A4D-817C-014EDDDD8707}" type="parTrans" cxnId="{4F1CA6A6-B65C-4635-BEA9-2C3BACA17734}">
      <dgm:prSet/>
      <dgm:spPr/>
      <dgm:t>
        <a:bodyPr/>
        <a:lstStyle/>
        <a:p>
          <a:endParaRPr lang="es-HN"/>
        </a:p>
      </dgm:t>
    </dgm:pt>
    <dgm:pt modelId="{59227343-EB66-4FD7-993D-714209B66FBD}" type="sibTrans" cxnId="{4F1CA6A6-B65C-4635-BEA9-2C3BACA17734}">
      <dgm:prSet/>
      <dgm:spPr/>
      <dgm:t>
        <a:bodyPr/>
        <a:lstStyle/>
        <a:p>
          <a:endParaRPr lang="es-HN"/>
        </a:p>
      </dgm:t>
    </dgm:pt>
    <dgm:pt modelId="{2EE6E5D7-582D-476B-850B-CA77600FF886}">
      <dgm:prSet phldrT="[Texto]"/>
      <dgm:spPr/>
      <dgm:t>
        <a:bodyPr anchor="ctr"/>
        <a:lstStyle/>
        <a:p>
          <a:r>
            <a:rPr lang="es-HN" b="1" dirty="0"/>
            <a:t>Mediante la cual un atacante consigue modificar la cabecera de los paquetes enviados a un determinado sistema informático para simular que proceden de un equipo distinto al que verdaderamente los ha originado.</a:t>
          </a:r>
        </a:p>
      </dgm:t>
    </dgm:pt>
    <dgm:pt modelId="{E509F0D8-D324-46F0-AF84-59CAB16F43A6}" type="parTrans" cxnId="{73D433A9-E32D-474A-9510-D17070B5FBC7}">
      <dgm:prSet/>
      <dgm:spPr/>
      <dgm:t>
        <a:bodyPr/>
        <a:lstStyle/>
        <a:p>
          <a:endParaRPr lang="es-HN"/>
        </a:p>
      </dgm:t>
    </dgm:pt>
    <dgm:pt modelId="{81D735EA-B221-40B0-A3AB-F944F55D7F8F}" type="sibTrans" cxnId="{73D433A9-E32D-474A-9510-D17070B5FBC7}">
      <dgm:prSet/>
      <dgm:spPr/>
      <dgm:t>
        <a:bodyPr/>
        <a:lstStyle/>
        <a:p>
          <a:endParaRPr lang="es-HN"/>
        </a:p>
      </dgm:t>
    </dgm:pt>
    <dgm:pt modelId="{F467A1EA-C1D0-4393-8A46-A0FA35BF547A}">
      <dgm:prSet phldrT="[Texto]"/>
      <dgm:spPr/>
      <dgm:t>
        <a:bodyPr/>
        <a:lstStyle/>
        <a:p>
          <a:r>
            <a:rPr lang="es-HN" b="1" dirty="0"/>
            <a:t>DNS SPOOFING</a:t>
          </a:r>
        </a:p>
      </dgm:t>
    </dgm:pt>
    <dgm:pt modelId="{90084308-05D6-4E8A-9165-45D990764790}" type="parTrans" cxnId="{26D47F3B-4B53-4EF3-8A01-D89FA9910535}">
      <dgm:prSet/>
      <dgm:spPr/>
      <dgm:t>
        <a:bodyPr/>
        <a:lstStyle/>
        <a:p>
          <a:endParaRPr lang="es-HN"/>
        </a:p>
      </dgm:t>
    </dgm:pt>
    <dgm:pt modelId="{1DBF375A-0711-49E9-8D38-C9B903C1D351}" type="sibTrans" cxnId="{26D47F3B-4B53-4EF3-8A01-D89FA9910535}">
      <dgm:prSet/>
      <dgm:spPr/>
      <dgm:t>
        <a:bodyPr/>
        <a:lstStyle/>
        <a:p>
          <a:endParaRPr lang="es-HN"/>
        </a:p>
      </dgm:t>
    </dgm:pt>
    <dgm:pt modelId="{85350B65-33E5-4430-8C27-DBA28BD62070}">
      <dgm:prSet phldrT="[Texto]"/>
      <dgm:spPr/>
      <dgm:t>
        <a:bodyPr anchor="ctr"/>
        <a:lstStyle/>
        <a:p>
          <a:r>
            <a:rPr lang="es-HN" b="1" dirty="0"/>
            <a:t>Pretenden provocar un direccionamiento erróneo en los equipos afectados, debido a una traducción errónea de los nombres de dominio a direcciones IP, facilitando la redirección de los usuarios de los sistemas afectados hacia paginas web falsas </a:t>
          </a:r>
        </a:p>
      </dgm:t>
    </dgm:pt>
    <dgm:pt modelId="{A60B1273-197E-4617-B45A-C8C985746CB4}" type="parTrans" cxnId="{91448C4B-57D9-45C7-B6E6-FAA96D6A7D71}">
      <dgm:prSet/>
      <dgm:spPr/>
      <dgm:t>
        <a:bodyPr/>
        <a:lstStyle/>
        <a:p>
          <a:endParaRPr lang="es-HN"/>
        </a:p>
      </dgm:t>
    </dgm:pt>
    <dgm:pt modelId="{B04595A8-FB98-4908-921C-FB5F8F9E6F74}" type="sibTrans" cxnId="{91448C4B-57D9-45C7-B6E6-FAA96D6A7D71}">
      <dgm:prSet/>
      <dgm:spPr/>
      <dgm:t>
        <a:bodyPr/>
        <a:lstStyle/>
        <a:p>
          <a:endParaRPr lang="es-HN"/>
        </a:p>
      </dgm:t>
    </dgm:pt>
    <dgm:pt modelId="{57646B1C-0AE9-4466-9A80-F8AFE03F09E7}">
      <dgm:prSet/>
      <dgm:spPr/>
      <dgm:t>
        <a:bodyPr/>
        <a:lstStyle/>
        <a:p>
          <a:r>
            <a:rPr lang="es-HN" b="1" dirty="0"/>
            <a:t>Cambios en el registro de nombres de dominio de </a:t>
          </a:r>
          <a:r>
            <a:rPr lang="es-HN" b="1" dirty="0" err="1"/>
            <a:t>internic</a:t>
          </a:r>
          <a:endParaRPr lang="es-HN" b="1" dirty="0"/>
        </a:p>
      </dgm:t>
    </dgm:pt>
    <dgm:pt modelId="{46261D0C-9FA4-4393-87D8-F4F13EF61214}" type="parTrans" cxnId="{4E7B1627-FBC5-4088-A805-29BC291A7395}">
      <dgm:prSet/>
      <dgm:spPr/>
      <dgm:t>
        <a:bodyPr/>
        <a:lstStyle/>
        <a:p>
          <a:endParaRPr lang="es-HN"/>
        </a:p>
      </dgm:t>
    </dgm:pt>
    <dgm:pt modelId="{D3B70781-9F7D-4E98-9946-A44273E242A3}" type="sibTrans" cxnId="{4E7B1627-FBC5-4088-A805-29BC291A7395}">
      <dgm:prSet/>
      <dgm:spPr/>
      <dgm:t>
        <a:bodyPr/>
        <a:lstStyle/>
        <a:p>
          <a:endParaRPr lang="es-HN"/>
        </a:p>
      </dgm:t>
    </dgm:pt>
    <dgm:pt modelId="{05AAD389-B853-4CAA-B0C3-2DDC73B6A2D4}">
      <dgm:prSet/>
      <dgm:spPr/>
      <dgm:t>
        <a:bodyPr/>
        <a:lstStyle/>
        <a:p>
          <a:r>
            <a:rPr lang="es-HN" b="1" dirty="0"/>
            <a:t>SMTP SPOOFING</a:t>
          </a:r>
        </a:p>
      </dgm:t>
    </dgm:pt>
    <dgm:pt modelId="{92635A24-5FEB-4E46-A442-3EC3DF240BAD}" type="parTrans" cxnId="{8F2D0426-7C81-4313-BDF5-B1910466099F}">
      <dgm:prSet/>
      <dgm:spPr/>
      <dgm:t>
        <a:bodyPr/>
        <a:lstStyle/>
        <a:p>
          <a:endParaRPr lang="es-HN"/>
        </a:p>
      </dgm:t>
    </dgm:pt>
    <dgm:pt modelId="{7FA43E50-700A-4A3F-A975-6BA15951C1AF}" type="sibTrans" cxnId="{8F2D0426-7C81-4313-BDF5-B1910466099F}">
      <dgm:prSet/>
      <dgm:spPr/>
      <dgm:t>
        <a:bodyPr/>
        <a:lstStyle/>
        <a:p>
          <a:endParaRPr lang="es-HN"/>
        </a:p>
      </dgm:t>
    </dgm:pt>
    <dgm:pt modelId="{F55FDBF0-3733-406A-9BA1-06DFB5FB7AE5}">
      <dgm:prSet/>
      <dgm:spPr/>
      <dgm:t>
        <a:bodyPr/>
        <a:lstStyle/>
        <a:p>
          <a:r>
            <a:rPr lang="es-HN" b="1" dirty="0"/>
            <a:t>Captura de cuentas de usuario y contraseñas</a:t>
          </a:r>
        </a:p>
      </dgm:t>
    </dgm:pt>
    <dgm:pt modelId="{3EFBA93F-87BA-4223-A8FD-82EADF45179C}" type="parTrans" cxnId="{84CD89D0-388D-4099-A1D8-96482015A8DF}">
      <dgm:prSet/>
      <dgm:spPr/>
      <dgm:t>
        <a:bodyPr/>
        <a:lstStyle/>
        <a:p>
          <a:endParaRPr lang="es-HN"/>
        </a:p>
      </dgm:t>
    </dgm:pt>
    <dgm:pt modelId="{D041188F-C81B-4260-83EB-5E7BB4008354}" type="sibTrans" cxnId="{84CD89D0-388D-4099-A1D8-96482015A8DF}">
      <dgm:prSet/>
      <dgm:spPr/>
      <dgm:t>
        <a:bodyPr/>
        <a:lstStyle/>
        <a:p>
          <a:endParaRPr lang="es-HN"/>
        </a:p>
      </dgm:t>
    </dgm:pt>
    <dgm:pt modelId="{C0BE9BF6-3B6D-44C1-BC37-D059CED8000E}">
      <dgm:prSet/>
      <dgm:spPr/>
      <dgm:t>
        <a:bodyPr anchor="ctr"/>
        <a:lstStyle/>
        <a:p>
          <a:r>
            <a:rPr lang="es-HN" b="1" dirty="0"/>
            <a:t>Utiliza un sistema de autenticación de usuarios registrados con un bajo nivel de seguridad. Este proceso de autenticación es necesario para poder solicitar cambios ante </a:t>
          </a:r>
          <a:r>
            <a:rPr lang="es-HN" b="1" dirty="0" err="1"/>
            <a:t>InterNIC</a:t>
          </a:r>
          <a:r>
            <a:rPr lang="es-HN" b="1" dirty="0"/>
            <a:t> o ante alguna de las empresas registradoras de nombres de dominio.</a:t>
          </a:r>
        </a:p>
      </dgm:t>
    </dgm:pt>
    <dgm:pt modelId="{FAFA0BD1-2FB4-4A94-A50F-A5BECB3794D9}" type="parTrans" cxnId="{F3A87FCC-DCC7-4B2E-AADC-7B0F5B15BEB1}">
      <dgm:prSet/>
      <dgm:spPr/>
      <dgm:t>
        <a:bodyPr/>
        <a:lstStyle/>
        <a:p>
          <a:endParaRPr lang="es-HN"/>
        </a:p>
      </dgm:t>
    </dgm:pt>
    <dgm:pt modelId="{9CF065DC-86DA-46D7-9643-90C5A35E638B}" type="sibTrans" cxnId="{F3A87FCC-DCC7-4B2E-AADC-7B0F5B15BEB1}">
      <dgm:prSet/>
      <dgm:spPr/>
      <dgm:t>
        <a:bodyPr/>
        <a:lstStyle/>
        <a:p>
          <a:endParaRPr lang="es-HN"/>
        </a:p>
      </dgm:t>
    </dgm:pt>
    <dgm:pt modelId="{744D037E-C361-456B-9225-7C4307F93B7E}">
      <dgm:prSet/>
      <dgm:spPr/>
      <dgm:t>
        <a:bodyPr anchor="ctr"/>
        <a:lstStyle/>
        <a:p>
          <a:r>
            <a:rPr lang="es-HN" b="1" dirty="0"/>
            <a:t>Para tratar de engañar al destinatario o causar un daño en la reputación del supuesto remitente es otra técnica frecuente de ataque basado en la suplantación de la identidad de un usuario. </a:t>
          </a:r>
        </a:p>
      </dgm:t>
    </dgm:pt>
    <dgm:pt modelId="{7A22F942-F446-4C56-9A3C-B9D272DB49EA}" type="parTrans" cxnId="{45CA83F6-163E-4C1F-8235-43BF63509340}">
      <dgm:prSet/>
      <dgm:spPr/>
      <dgm:t>
        <a:bodyPr/>
        <a:lstStyle/>
        <a:p>
          <a:endParaRPr lang="es-HN"/>
        </a:p>
      </dgm:t>
    </dgm:pt>
    <dgm:pt modelId="{08E02B02-457D-497A-BEB3-81731C9A441E}" type="sibTrans" cxnId="{45CA83F6-163E-4C1F-8235-43BF63509340}">
      <dgm:prSet/>
      <dgm:spPr/>
      <dgm:t>
        <a:bodyPr/>
        <a:lstStyle/>
        <a:p>
          <a:endParaRPr lang="es-HN"/>
        </a:p>
      </dgm:t>
    </dgm:pt>
    <dgm:pt modelId="{066C6078-3DB9-40AD-8670-759E111C6ED1}">
      <dgm:prSet/>
      <dgm:spPr/>
      <dgm:t>
        <a:bodyPr anchor="ctr"/>
        <a:lstStyle/>
        <a:p>
          <a:r>
            <a:rPr lang="es-HN" b="1" dirty="0"/>
            <a:t>También es posible suplantar la identidad de los usuarios mediante herramientas que permitan capturar sus contraseñas, como los programas de software espía o los dispositivos hardware especializados que permitan registrar todas las pulsaciones en el teclado de un ordenador.</a:t>
          </a:r>
        </a:p>
      </dgm:t>
    </dgm:pt>
    <dgm:pt modelId="{0A91DAF1-8E98-427D-86DA-BC581E186666}" type="parTrans" cxnId="{63A81A94-8562-4F33-970A-8328F63DF941}">
      <dgm:prSet/>
      <dgm:spPr/>
      <dgm:t>
        <a:bodyPr/>
        <a:lstStyle/>
        <a:p>
          <a:endParaRPr lang="es-HN"/>
        </a:p>
      </dgm:t>
    </dgm:pt>
    <dgm:pt modelId="{8D4DC413-01B6-4070-9CDB-66A4430F4223}" type="sibTrans" cxnId="{63A81A94-8562-4F33-970A-8328F63DF941}">
      <dgm:prSet/>
      <dgm:spPr/>
      <dgm:t>
        <a:bodyPr/>
        <a:lstStyle/>
        <a:p>
          <a:endParaRPr lang="es-HN"/>
        </a:p>
      </dgm:t>
    </dgm:pt>
    <dgm:pt modelId="{C2C253D4-73B5-406A-8CA4-7C8A36479A19}" type="pres">
      <dgm:prSet presAssocID="{C381A4F2-030C-493F-A83D-3424C175EB3B}" presName="Name0" presStyleCnt="0">
        <dgm:presLayoutVars>
          <dgm:dir/>
          <dgm:animLvl val="lvl"/>
          <dgm:resizeHandles/>
        </dgm:presLayoutVars>
      </dgm:prSet>
      <dgm:spPr/>
    </dgm:pt>
    <dgm:pt modelId="{962648A8-35BD-44DD-8E84-A0EA8E11E01C}" type="pres">
      <dgm:prSet presAssocID="{F6E740A4-2E93-4158-86C1-63655A924798}" presName="linNode" presStyleCnt="0"/>
      <dgm:spPr/>
    </dgm:pt>
    <dgm:pt modelId="{CB4E5B76-9A40-4F63-A9F3-4C32F8DBBBAB}" type="pres">
      <dgm:prSet presAssocID="{F6E740A4-2E93-4158-86C1-63655A924798}" presName="parentShp" presStyleLbl="node1" presStyleIdx="0" presStyleCnt="5">
        <dgm:presLayoutVars>
          <dgm:bulletEnabled val="1"/>
        </dgm:presLayoutVars>
      </dgm:prSet>
      <dgm:spPr/>
    </dgm:pt>
    <dgm:pt modelId="{01129E8A-B9DB-483B-83C2-36E01C83B2AD}" type="pres">
      <dgm:prSet presAssocID="{F6E740A4-2E93-4158-86C1-63655A924798}" presName="childShp" presStyleLbl="bgAccFollowNode1" presStyleIdx="0" presStyleCnt="5">
        <dgm:presLayoutVars>
          <dgm:bulletEnabled val="1"/>
        </dgm:presLayoutVars>
      </dgm:prSet>
      <dgm:spPr/>
    </dgm:pt>
    <dgm:pt modelId="{9EF29E86-342B-49A0-9133-2C1667CDEE0B}" type="pres">
      <dgm:prSet presAssocID="{59227343-EB66-4FD7-993D-714209B66FBD}" presName="spacing" presStyleCnt="0"/>
      <dgm:spPr/>
    </dgm:pt>
    <dgm:pt modelId="{A449CB70-A2E9-4589-96C8-E491C458A5C3}" type="pres">
      <dgm:prSet presAssocID="{F467A1EA-C1D0-4393-8A46-A0FA35BF547A}" presName="linNode" presStyleCnt="0"/>
      <dgm:spPr/>
    </dgm:pt>
    <dgm:pt modelId="{CE21DA78-0E5D-42C6-9F15-378A49B036D2}" type="pres">
      <dgm:prSet presAssocID="{F467A1EA-C1D0-4393-8A46-A0FA35BF547A}" presName="parentShp" presStyleLbl="node1" presStyleIdx="1" presStyleCnt="5">
        <dgm:presLayoutVars>
          <dgm:bulletEnabled val="1"/>
        </dgm:presLayoutVars>
      </dgm:prSet>
      <dgm:spPr/>
    </dgm:pt>
    <dgm:pt modelId="{8E3875B2-DF6B-4DCA-AB43-EC4CC65EC4C5}" type="pres">
      <dgm:prSet presAssocID="{F467A1EA-C1D0-4393-8A46-A0FA35BF547A}" presName="childShp" presStyleLbl="bgAccFollowNode1" presStyleIdx="1" presStyleCnt="5">
        <dgm:presLayoutVars>
          <dgm:bulletEnabled val="1"/>
        </dgm:presLayoutVars>
      </dgm:prSet>
      <dgm:spPr/>
    </dgm:pt>
    <dgm:pt modelId="{E4CF8FB1-1268-416E-A3BA-2D8ECCA17497}" type="pres">
      <dgm:prSet presAssocID="{1DBF375A-0711-49E9-8D38-C9B903C1D351}" presName="spacing" presStyleCnt="0"/>
      <dgm:spPr/>
    </dgm:pt>
    <dgm:pt modelId="{A645FC7B-6B15-4377-910D-84DBB01E5446}" type="pres">
      <dgm:prSet presAssocID="{57646B1C-0AE9-4466-9A80-F8AFE03F09E7}" presName="linNode" presStyleCnt="0"/>
      <dgm:spPr/>
    </dgm:pt>
    <dgm:pt modelId="{9BD29585-ECB2-447E-AD9A-020E78AA8080}" type="pres">
      <dgm:prSet presAssocID="{57646B1C-0AE9-4466-9A80-F8AFE03F09E7}" presName="parentShp" presStyleLbl="node1" presStyleIdx="2" presStyleCnt="5">
        <dgm:presLayoutVars>
          <dgm:bulletEnabled val="1"/>
        </dgm:presLayoutVars>
      </dgm:prSet>
      <dgm:spPr/>
    </dgm:pt>
    <dgm:pt modelId="{74BCC880-70FC-4FF9-B905-CD2C209219BC}" type="pres">
      <dgm:prSet presAssocID="{57646B1C-0AE9-4466-9A80-F8AFE03F09E7}" presName="childShp" presStyleLbl="bgAccFollowNode1" presStyleIdx="2" presStyleCnt="5">
        <dgm:presLayoutVars>
          <dgm:bulletEnabled val="1"/>
        </dgm:presLayoutVars>
      </dgm:prSet>
      <dgm:spPr/>
    </dgm:pt>
    <dgm:pt modelId="{FB7A6587-664D-4672-A664-D591CD01AE0B}" type="pres">
      <dgm:prSet presAssocID="{D3B70781-9F7D-4E98-9946-A44273E242A3}" presName="spacing" presStyleCnt="0"/>
      <dgm:spPr/>
    </dgm:pt>
    <dgm:pt modelId="{C9686AF9-E498-4A34-8824-6E8C9AD44CCB}" type="pres">
      <dgm:prSet presAssocID="{05AAD389-B853-4CAA-B0C3-2DDC73B6A2D4}" presName="linNode" presStyleCnt="0"/>
      <dgm:spPr/>
    </dgm:pt>
    <dgm:pt modelId="{834971AB-41A2-434A-9FEE-98BF8FAC7BCC}" type="pres">
      <dgm:prSet presAssocID="{05AAD389-B853-4CAA-B0C3-2DDC73B6A2D4}" presName="parentShp" presStyleLbl="node1" presStyleIdx="3" presStyleCnt="5">
        <dgm:presLayoutVars>
          <dgm:bulletEnabled val="1"/>
        </dgm:presLayoutVars>
      </dgm:prSet>
      <dgm:spPr/>
    </dgm:pt>
    <dgm:pt modelId="{26CD0C9E-4619-4D05-A998-7E2F7700D3F4}" type="pres">
      <dgm:prSet presAssocID="{05AAD389-B853-4CAA-B0C3-2DDC73B6A2D4}" presName="childShp" presStyleLbl="bgAccFollowNode1" presStyleIdx="3" presStyleCnt="5">
        <dgm:presLayoutVars>
          <dgm:bulletEnabled val="1"/>
        </dgm:presLayoutVars>
      </dgm:prSet>
      <dgm:spPr/>
    </dgm:pt>
    <dgm:pt modelId="{34346919-D67E-4D97-B8BA-5F10D72B09B1}" type="pres">
      <dgm:prSet presAssocID="{7FA43E50-700A-4A3F-A975-6BA15951C1AF}" presName="spacing" presStyleCnt="0"/>
      <dgm:spPr/>
    </dgm:pt>
    <dgm:pt modelId="{9D2160CE-94C9-45F1-BF3A-4E43EB6A1BBD}" type="pres">
      <dgm:prSet presAssocID="{F55FDBF0-3733-406A-9BA1-06DFB5FB7AE5}" presName="linNode" presStyleCnt="0"/>
      <dgm:spPr/>
    </dgm:pt>
    <dgm:pt modelId="{C853F5EA-8B3A-453B-8C14-AA6BBCA2CEFC}" type="pres">
      <dgm:prSet presAssocID="{F55FDBF0-3733-406A-9BA1-06DFB5FB7AE5}" presName="parentShp" presStyleLbl="node1" presStyleIdx="4" presStyleCnt="5">
        <dgm:presLayoutVars>
          <dgm:bulletEnabled val="1"/>
        </dgm:presLayoutVars>
      </dgm:prSet>
      <dgm:spPr/>
    </dgm:pt>
    <dgm:pt modelId="{A0BD27A7-39C5-490B-A2F2-49004B12EBC4}" type="pres">
      <dgm:prSet presAssocID="{F55FDBF0-3733-406A-9BA1-06DFB5FB7AE5}" presName="childShp" presStyleLbl="bgAccFollowNode1" presStyleIdx="4" presStyleCnt="5">
        <dgm:presLayoutVars>
          <dgm:bulletEnabled val="1"/>
        </dgm:presLayoutVars>
      </dgm:prSet>
      <dgm:spPr/>
    </dgm:pt>
  </dgm:ptLst>
  <dgm:cxnLst>
    <dgm:cxn modelId="{E2FA0202-8182-4BE4-A543-5F9A5DE4907D}" type="presOf" srcId="{C381A4F2-030C-493F-A83D-3424C175EB3B}" destId="{C2C253D4-73B5-406A-8CA4-7C8A36479A19}" srcOrd="0" destOrd="0" presId="urn:microsoft.com/office/officeart/2005/8/layout/vList6"/>
    <dgm:cxn modelId="{8F2D0426-7C81-4313-BDF5-B1910466099F}" srcId="{C381A4F2-030C-493F-A83D-3424C175EB3B}" destId="{05AAD389-B853-4CAA-B0C3-2DDC73B6A2D4}" srcOrd="3" destOrd="0" parTransId="{92635A24-5FEB-4E46-A442-3EC3DF240BAD}" sibTransId="{7FA43E50-700A-4A3F-A975-6BA15951C1AF}"/>
    <dgm:cxn modelId="{4E7B1627-FBC5-4088-A805-29BC291A7395}" srcId="{C381A4F2-030C-493F-A83D-3424C175EB3B}" destId="{57646B1C-0AE9-4466-9A80-F8AFE03F09E7}" srcOrd="2" destOrd="0" parTransId="{46261D0C-9FA4-4393-87D8-F4F13EF61214}" sibTransId="{D3B70781-9F7D-4E98-9946-A44273E242A3}"/>
    <dgm:cxn modelId="{26D47F3B-4B53-4EF3-8A01-D89FA9910535}" srcId="{C381A4F2-030C-493F-A83D-3424C175EB3B}" destId="{F467A1EA-C1D0-4393-8A46-A0FA35BF547A}" srcOrd="1" destOrd="0" parTransId="{90084308-05D6-4E8A-9165-45D990764790}" sibTransId="{1DBF375A-0711-49E9-8D38-C9B903C1D351}"/>
    <dgm:cxn modelId="{91448C4B-57D9-45C7-B6E6-FAA96D6A7D71}" srcId="{F467A1EA-C1D0-4393-8A46-A0FA35BF547A}" destId="{85350B65-33E5-4430-8C27-DBA28BD62070}" srcOrd="0" destOrd="0" parTransId="{A60B1273-197E-4617-B45A-C8C985746CB4}" sibTransId="{B04595A8-FB98-4908-921C-FB5F8F9E6F74}"/>
    <dgm:cxn modelId="{1FC06176-56FF-491A-886C-D5B29AD56A1D}" type="presOf" srcId="{F6E740A4-2E93-4158-86C1-63655A924798}" destId="{CB4E5B76-9A40-4F63-A9F3-4C32F8DBBBAB}" srcOrd="0" destOrd="0" presId="urn:microsoft.com/office/officeart/2005/8/layout/vList6"/>
    <dgm:cxn modelId="{07AD0689-FA8F-47BF-8B08-24C9DF9E8292}" type="presOf" srcId="{05AAD389-B853-4CAA-B0C3-2DDC73B6A2D4}" destId="{834971AB-41A2-434A-9FEE-98BF8FAC7BCC}" srcOrd="0" destOrd="0" presId="urn:microsoft.com/office/officeart/2005/8/layout/vList6"/>
    <dgm:cxn modelId="{4BF2BA89-7935-46A4-BB27-78E95A2F8A2A}" type="presOf" srcId="{2EE6E5D7-582D-476B-850B-CA77600FF886}" destId="{01129E8A-B9DB-483B-83C2-36E01C83B2AD}" srcOrd="0" destOrd="0" presId="urn:microsoft.com/office/officeart/2005/8/layout/vList6"/>
    <dgm:cxn modelId="{C2C30D93-D328-4B7B-A5AE-742671D86CBF}" type="presOf" srcId="{57646B1C-0AE9-4466-9A80-F8AFE03F09E7}" destId="{9BD29585-ECB2-447E-AD9A-020E78AA8080}" srcOrd="0" destOrd="0" presId="urn:microsoft.com/office/officeart/2005/8/layout/vList6"/>
    <dgm:cxn modelId="{63A81A94-8562-4F33-970A-8328F63DF941}" srcId="{F55FDBF0-3733-406A-9BA1-06DFB5FB7AE5}" destId="{066C6078-3DB9-40AD-8670-759E111C6ED1}" srcOrd="0" destOrd="0" parTransId="{0A91DAF1-8E98-427D-86DA-BC581E186666}" sibTransId="{8D4DC413-01B6-4070-9CDB-66A4430F4223}"/>
    <dgm:cxn modelId="{3418EE97-EAFE-443A-85CE-ECDE825DE567}" type="presOf" srcId="{C0BE9BF6-3B6D-44C1-BC37-D059CED8000E}" destId="{74BCC880-70FC-4FF9-B905-CD2C209219BC}" srcOrd="0" destOrd="0" presId="urn:microsoft.com/office/officeart/2005/8/layout/vList6"/>
    <dgm:cxn modelId="{4F1CA6A6-B65C-4635-BEA9-2C3BACA17734}" srcId="{C381A4F2-030C-493F-A83D-3424C175EB3B}" destId="{F6E740A4-2E93-4158-86C1-63655A924798}" srcOrd="0" destOrd="0" parTransId="{A5C80130-A86E-4A4D-817C-014EDDDD8707}" sibTransId="{59227343-EB66-4FD7-993D-714209B66FBD}"/>
    <dgm:cxn modelId="{73D433A9-E32D-474A-9510-D17070B5FBC7}" srcId="{F6E740A4-2E93-4158-86C1-63655A924798}" destId="{2EE6E5D7-582D-476B-850B-CA77600FF886}" srcOrd="0" destOrd="0" parTransId="{E509F0D8-D324-46F0-AF84-59CAB16F43A6}" sibTransId="{81D735EA-B221-40B0-A3AB-F944F55D7F8F}"/>
    <dgm:cxn modelId="{3ABFECC2-FDE6-4FF3-BD2F-AF8CB870D757}" type="presOf" srcId="{F467A1EA-C1D0-4393-8A46-A0FA35BF547A}" destId="{CE21DA78-0E5D-42C6-9F15-378A49B036D2}" srcOrd="0" destOrd="0" presId="urn:microsoft.com/office/officeart/2005/8/layout/vList6"/>
    <dgm:cxn modelId="{F3A87FCC-DCC7-4B2E-AADC-7B0F5B15BEB1}" srcId="{57646B1C-0AE9-4466-9A80-F8AFE03F09E7}" destId="{C0BE9BF6-3B6D-44C1-BC37-D059CED8000E}" srcOrd="0" destOrd="0" parTransId="{FAFA0BD1-2FB4-4A94-A50F-A5BECB3794D9}" sibTransId="{9CF065DC-86DA-46D7-9643-90C5A35E638B}"/>
    <dgm:cxn modelId="{84CD89D0-388D-4099-A1D8-96482015A8DF}" srcId="{C381A4F2-030C-493F-A83D-3424C175EB3B}" destId="{F55FDBF0-3733-406A-9BA1-06DFB5FB7AE5}" srcOrd="4" destOrd="0" parTransId="{3EFBA93F-87BA-4223-A8FD-82EADF45179C}" sibTransId="{D041188F-C81B-4260-83EB-5E7BB4008354}"/>
    <dgm:cxn modelId="{5F6C96D9-A689-4636-BDFD-D43F1BC49EA5}" type="presOf" srcId="{066C6078-3DB9-40AD-8670-759E111C6ED1}" destId="{A0BD27A7-39C5-490B-A2F2-49004B12EBC4}" srcOrd="0" destOrd="0" presId="urn:microsoft.com/office/officeart/2005/8/layout/vList6"/>
    <dgm:cxn modelId="{0E16A5DA-7950-43D2-B23C-921F68D951C2}" type="presOf" srcId="{744D037E-C361-456B-9225-7C4307F93B7E}" destId="{26CD0C9E-4619-4D05-A998-7E2F7700D3F4}" srcOrd="0" destOrd="0" presId="urn:microsoft.com/office/officeart/2005/8/layout/vList6"/>
    <dgm:cxn modelId="{6AAE87EC-5DD0-4280-8677-7D87DEFE17FE}" type="presOf" srcId="{85350B65-33E5-4430-8C27-DBA28BD62070}" destId="{8E3875B2-DF6B-4DCA-AB43-EC4CC65EC4C5}" srcOrd="0" destOrd="0" presId="urn:microsoft.com/office/officeart/2005/8/layout/vList6"/>
    <dgm:cxn modelId="{45CA83F6-163E-4C1F-8235-43BF63509340}" srcId="{05AAD389-B853-4CAA-B0C3-2DDC73B6A2D4}" destId="{744D037E-C361-456B-9225-7C4307F93B7E}" srcOrd="0" destOrd="0" parTransId="{7A22F942-F446-4C56-9A3C-B9D272DB49EA}" sibTransId="{08E02B02-457D-497A-BEB3-81731C9A441E}"/>
    <dgm:cxn modelId="{9BCAD1FF-52BD-43B2-8EC9-C3C6BCBB3019}" type="presOf" srcId="{F55FDBF0-3733-406A-9BA1-06DFB5FB7AE5}" destId="{C853F5EA-8B3A-453B-8C14-AA6BBCA2CEFC}" srcOrd="0" destOrd="0" presId="urn:microsoft.com/office/officeart/2005/8/layout/vList6"/>
    <dgm:cxn modelId="{F732D671-C672-4914-AC4E-6AB4A0B878E4}" type="presParOf" srcId="{C2C253D4-73B5-406A-8CA4-7C8A36479A19}" destId="{962648A8-35BD-44DD-8E84-A0EA8E11E01C}" srcOrd="0" destOrd="0" presId="urn:microsoft.com/office/officeart/2005/8/layout/vList6"/>
    <dgm:cxn modelId="{9D0CE6D4-9E7F-4C19-A966-2E6C22D6A117}" type="presParOf" srcId="{962648A8-35BD-44DD-8E84-A0EA8E11E01C}" destId="{CB4E5B76-9A40-4F63-A9F3-4C32F8DBBBAB}" srcOrd="0" destOrd="0" presId="urn:microsoft.com/office/officeart/2005/8/layout/vList6"/>
    <dgm:cxn modelId="{972FE0F2-CCC0-49BA-9254-4A5697D5D9F3}" type="presParOf" srcId="{962648A8-35BD-44DD-8E84-A0EA8E11E01C}" destId="{01129E8A-B9DB-483B-83C2-36E01C83B2AD}" srcOrd="1" destOrd="0" presId="urn:microsoft.com/office/officeart/2005/8/layout/vList6"/>
    <dgm:cxn modelId="{9EC61AA4-25DD-4935-A860-39BB8247C52A}" type="presParOf" srcId="{C2C253D4-73B5-406A-8CA4-7C8A36479A19}" destId="{9EF29E86-342B-49A0-9133-2C1667CDEE0B}" srcOrd="1" destOrd="0" presId="urn:microsoft.com/office/officeart/2005/8/layout/vList6"/>
    <dgm:cxn modelId="{47DC74AF-AA91-4C25-AD1A-F580C4EF9314}" type="presParOf" srcId="{C2C253D4-73B5-406A-8CA4-7C8A36479A19}" destId="{A449CB70-A2E9-4589-96C8-E491C458A5C3}" srcOrd="2" destOrd="0" presId="urn:microsoft.com/office/officeart/2005/8/layout/vList6"/>
    <dgm:cxn modelId="{FB173B9F-5F4C-4C5C-BE42-87FAB385173E}" type="presParOf" srcId="{A449CB70-A2E9-4589-96C8-E491C458A5C3}" destId="{CE21DA78-0E5D-42C6-9F15-378A49B036D2}" srcOrd="0" destOrd="0" presId="urn:microsoft.com/office/officeart/2005/8/layout/vList6"/>
    <dgm:cxn modelId="{B562EB07-0494-4F6F-9BDF-97071D66A158}" type="presParOf" srcId="{A449CB70-A2E9-4589-96C8-E491C458A5C3}" destId="{8E3875B2-DF6B-4DCA-AB43-EC4CC65EC4C5}" srcOrd="1" destOrd="0" presId="urn:microsoft.com/office/officeart/2005/8/layout/vList6"/>
    <dgm:cxn modelId="{932CAD5B-9E7D-4BC5-8E32-8379F18ACA53}" type="presParOf" srcId="{C2C253D4-73B5-406A-8CA4-7C8A36479A19}" destId="{E4CF8FB1-1268-416E-A3BA-2D8ECCA17497}" srcOrd="3" destOrd="0" presId="urn:microsoft.com/office/officeart/2005/8/layout/vList6"/>
    <dgm:cxn modelId="{FD40F16C-9265-4489-BB4E-1863CF71F871}" type="presParOf" srcId="{C2C253D4-73B5-406A-8CA4-7C8A36479A19}" destId="{A645FC7B-6B15-4377-910D-84DBB01E5446}" srcOrd="4" destOrd="0" presId="urn:microsoft.com/office/officeart/2005/8/layout/vList6"/>
    <dgm:cxn modelId="{1B8E5DA9-4E19-496D-B4F7-1297BCF6EC52}" type="presParOf" srcId="{A645FC7B-6B15-4377-910D-84DBB01E5446}" destId="{9BD29585-ECB2-447E-AD9A-020E78AA8080}" srcOrd="0" destOrd="0" presId="urn:microsoft.com/office/officeart/2005/8/layout/vList6"/>
    <dgm:cxn modelId="{9EF37CD2-D58B-48CF-B886-A95061B63468}" type="presParOf" srcId="{A645FC7B-6B15-4377-910D-84DBB01E5446}" destId="{74BCC880-70FC-4FF9-B905-CD2C209219BC}" srcOrd="1" destOrd="0" presId="urn:microsoft.com/office/officeart/2005/8/layout/vList6"/>
    <dgm:cxn modelId="{838AA323-03B4-45E3-8A75-D3D09EA6FD02}" type="presParOf" srcId="{C2C253D4-73B5-406A-8CA4-7C8A36479A19}" destId="{FB7A6587-664D-4672-A664-D591CD01AE0B}" srcOrd="5" destOrd="0" presId="urn:microsoft.com/office/officeart/2005/8/layout/vList6"/>
    <dgm:cxn modelId="{16608672-9EE6-4504-BA6C-DE185ABBE7A0}" type="presParOf" srcId="{C2C253D4-73B5-406A-8CA4-7C8A36479A19}" destId="{C9686AF9-E498-4A34-8824-6E8C9AD44CCB}" srcOrd="6" destOrd="0" presId="urn:microsoft.com/office/officeart/2005/8/layout/vList6"/>
    <dgm:cxn modelId="{2744DDE7-E6B7-455A-8386-AA029FFED394}" type="presParOf" srcId="{C9686AF9-E498-4A34-8824-6E8C9AD44CCB}" destId="{834971AB-41A2-434A-9FEE-98BF8FAC7BCC}" srcOrd="0" destOrd="0" presId="urn:microsoft.com/office/officeart/2005/8/layout/vList6"/>
    <dgm:cxn modelId="{683FF1E4-30F3-48D6-AC91-43CA5B6B33ED}" type="presParOf" srcId="{C9686AF9-E498-4A34-8824-6E8C9AD44CCB}" destId="{26CD0C9E-4619-4D05-A998-7E2F7700D3F4}" srcOrd="1" destOrd="0" presId="urn:microsoft.com/office/officeart/2005/8/layout/vList6"/>
    <dgm:cxn modelId="{5447A7DF-D415-4E75-9960-3E3F679F889D}" type="presParOf" srcId="{C2C253D4-73B5-406A-8CA4-7C8A36479A19}" destId="{34346919-D67E-4D97-B8BA-5F10D72B09B1}" srcOrd="7" destOrd="0" presId="urn:microsoft.com/office/officeart/2005/8/layout/vList6"/>
    <dgm:cxn modelId="{C4E198FD-BCB1-4C87-8931-84BEFFA12F75}" type="presParOf" srcId="{C2C253D4-73B5-406A-8CA4-7C8A36479A19}" destId="{9D2160CE-94C9-45F1-BF3A-4E43EB6A1BBD}" srcOrd="8" destOrd="0" presId="urn:microsoft.com/office/officeart/2005/8/layout/vList6"/>
    <dgm:cxn modelId="{0E6162F5-F59B-4165-845A-FCF98EC08804}" type="presParOf" srcId="{9D2160CE-94C9-45F1-BF3A-4E43EB6A1BBD}" destId="{C853F5EA-8B3A-453B-8C14-AA6BBCA2CEFC}" srcOrd="0" destOrd="0" presId="urn:microsoft.com/office/officeart/2005/8/layout/vList6"/>
    <dgm:cxn modelId="{8D6B6BFB-48D1-425E-9F50-47738BE8B749}" type="presParOf" srcId="{9D2160CE-94C9-45F1-BF3A-4E43EB6A1BBD}" destId="{A0BD27A7-39C5-490B-A2F2-49004B12EBC4}"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C9C733-0C60-4CB6-8528-7B2261F98414}"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s-HN"/>
        </a:p>
      </dgm:t>
    </dgm:pt>
    <dgm:pt modelId="{BDDE82C1-8379-4695-ACE8-89CAE86BC8BB}">
      <dgm:prSet phldrT="[Texto]"/>
      <dgm:spPr/>
      <dgm:t>
        <a:bodyPr/>
        <a:lstStyle/>
        <a:p>
          <a:r>
            <a:rPr lang="es-HN" dirty="0"/>
            <a:t>Violación de sistemas de control de acceso</a:t>
          </a:r>
        </a:p>
      </dgm:t>
    </dgm:pt>
    <dgm:pt modelId="{CF778172-6DFD-402A-8C72-C9EEF6151931}" type="parTrans" cxnId="{4D23E012-651D-45EC-939A-05FF26F1BD49}">
      <dgm:prSet/>
      <dgm:spPr/>
      <dgm:t>
        <a:bodyPr/>
        <a:lstStyle/>
        <a:p>
          <a:endParaRPr lang="es-HN"/>
        </a:p>
      </dgm:t>
    </dgm:pt>
    <dgm:pt modelId="{67236BB2-0DC2-44FD-BE00-367BFFB022A2}" type="sibTrans" cxnId="{4D23E012-651D-45EC-939A-05FF26F1BD49}">
      <dgm:prSet/>
      <dgm:spPr/>
      <dgm:t>
        <a:bodyPr/>
        <a:lstStyle/>
        <a:p>
          <a:endParaRPr lang="es-HN"/>
        </a:p>
      </dgm:t>
    </dgm:pt>
    <dgm:pt modelId="{6960151C-C8A9-4F45-98D2-73609CE3B3EA}">
      <dgm:prSet phldrT="[Texto]"/>
      <dgm:spPr/>
      <dgm:t>
        <a:bodyPr/>
        <a:lstStyle/>
        <a:p>
          <a:r>
            <a:rPr lang="es-HN" dirty="0"/>
            <a:t>Explotación de agujeros de seguridad “</a:t>
          </a:r>
          <a:r>
            <a:rPr lang="es-HN" dirty="0" err="1"/>
            <a:t>Exploits</a:t>
          </a:r>
          <a:r>
            <a:rPr lang="es-HN" dirty="0"/>
            <a:t>”</a:t>
          </a:r>
        </a:p>
      </dgm:t>
    </dgm:pt>
    <dgm:pt modelId="{6D174522-74B9-4CD1-BA1C-A50E64D53E7C}" type="parTrans" cxnId="{5D5998DB-845F-4C37-961D-8657DA5630B9}">
      <dgm:prSet/>
      <dgm:spPr/>
      <dgm:t>
        <a:bodyPr/>
        <a:lstStyle/>
        <a:p>
          <a:endParaRPr lang="es-HN"/>
        </a:p>
      </dgm:t>
    </dgm:pt>
    <dgm:pt modelId="{79BBE439-05F9-45BC-94AC-FF8C580E87B0}" type="sibTrans" cxnId="{5D5998DB-845F-4C37-961D-8657DA5630B9}">
      <dgm:prSet/>
      <dgm:spPr/>
      <dgm:t>
        <a:bodyPr/>
        <a:lstStyle/>
        <a:p>
          <a:endParaRPr lang="es-HN"/>
        </a:p>
      </dgm:t>
    </dgm:pt>
    <dgm:pt modelId="{57949F68-5925-48C4-9559-9EFCC33C4D6B}">
      <dgm:prSet phldrT="[Texto]"/>
      <dgm:spPr/>
      <dgm:t>
        <a:bodyPr/>
        <a:lstStyle/>
        <a:p>
          <a:r>
            <a:rPr lang="es-HN" dirty="0"/>
            <a:t>Utilización de “puertas traseras” (</a:t>
          </a:r>
          <a:r>
            <a:rPr lang="es-HN" dirty="0" err="1"/>
            <a:t>Backdoors</a:t>
          </a:r>
          <a:r>
            <a:rPr lang="es-HN" dirty="0"/>
            <a:t>)</a:t>
          </a:r>
        </a:p>
      </dgm:t>
    </dgm:pt>
    <dgm:pt modelId="{A3EBDA68-D09B-4E9D-B655-C2CD6EF87356}" type="parTrans" cxnId="{BF75031B-F64C-4D01-B83B-B5B4B1FF4FE7}">
      <dgm:prSet/>
      <dgm:spPr/>
      <dgm:t>
        <a:bodyPr/>
        <a:lstStyle/>
        <a:p>
          <a:endParaRPr lang="es-HN"/>
        </a:p>
      </dgm:t>
    </dgm:pt>
    <dgm:pt modelId="{4A835799-763B-410A-B9D2-31140275136F}" type="sibTrans" cxnId="{BF75031B-F64C-4D01-B83B-B5B4B1FF4FE7}">
      <dgm:prSet/>
      <dgm:spPr/>
      <dgm:t>
        <a:bodyPr/>
        <a:lstStyle/>
        <a:p>
          <a:endParaRPr lang="es-HN"/>
        </a:p>
      </dgm:t>
    </dgm:pt>
    <dgm:pt modelId="{4E8E6485-EE73-47FF-AFA4-913154201622}">
      <dgm:prSet/>
      <dgm:spPr/>
      <dgm:t>
        <a:bodyPr/>
        <a:lstStyle/>
        <a:p>
          <a:r>
            <a:rPr lang="es-HN" dirty="0"/>
            <a:t>Utilización de “</a:t>
          </a:r>
          <a:r>
            <a:rPr lang="es-HN" dirty="0" err="1"/>
            <a:t>rootkits</a:t>
          </a:r>
          <a:r>
            <a:rPr lang="es-HN" dirty="0"/>
            <a:t>” programas similares a los troyanos.</a:t>
          </a:r>
        </a:p>
      </dgm:t>
    </dgm:pt>
    <dgm:pt modelId="{88AEFDA6-75C9-445E-96B8-76B29C910BBB}" type="parTrans" cxnId="{2929359B-A990-45F8-A8B6-80ED19AE4D9A}">
      <dgm:prSet/>
      <dgm:spPr/>
      <dgm:t>
        <a:bodyPr/>
        <a:lstStyle/>
        <a:p>
          <a:endParaRPr lang="es-HN"/>
        </a:p>
      </dgm:t>
    </dgm:pt>
    <dgm:pt modelId="{A64FD303-A5C6-4C9A-A2D9-BAC74809148F}" type="sibTrans" cxnId="{2929359B-A990-45F8-A8B6-80ED19AE4D9A}">
      <dgm:prSet/>
      <dgm:spPr/>
      <dgm:t>
        <a:bodyPr/>
        <a:lstStyle/>
        <a:p>
          <a:endParaRPr lang="es-HN"/>
        </a:p>
      </dgm:t>
    </dgm:pt>
    <dgm:pt modelId="{181B79F0-310D-44C9-BB0C-AACB4B84493A}">
      <dgm:prSet/>
      <dgm:spPr/>
      <dgm:t>
        <a:bodyPr/>
        <a:lstStyle/>
        <a:p>
          <a:r>
            <a:rPr lang="es-HN" dirty="0"/>
            <a:t>“</a:t>
          </a:r>
          <a:r>
            <a:rPr lang="es-HN" dirty="0" err="1"/>
            <a:t>Wardialing</a:t>
          </a:r>
          <a:r>
            <a:rPr lang="es-HN" dirty="0"/>
            <a:t>” conexión a un sistema informático de forma remota a través de un modem</a:t>
          </a:r>
        </a:p>
      </dgm:t>
    </dgm:pt>
    <dgm:pt modelId="{A6F1D4D9-58C3-4112-BBB6-B07A2F82BD0A}" type="parTrans" cxnId="{69D25FC5-BA59-4CDB-A4DF-52349879BA3F}">
      <dgm:prSet/>
      <dgm:spPr/>
      <dgm:t>
        <a:bodyPr/>
        <a:lstStyle/>
        <a:p>
          <a:endParaRPr lang="es-HN"/>
        </a:p>
      </dgm:t>
    </dgm:pt>
    <dgm:pt modelId="{632A9057-0E4B-4632-BBAB-CDC1671CAF3B}" type="sibTrans" cxnId="{69D25FC5-BA59-4CDB-A4DF-52349879BA3F}">
      <dgm:prSet/>
      <dgm:spPr/>
      <dgm:t>
        <a:bodyPr/>
        <a:lstStyle/>
        <a:p>
          <a:endParaRPr lang="es-HN"/>
        </a:p>
      </dgm:t>
    </dgm:pt>
    <dgm:pt modelId="{E9BFD694-335E-46CF-9682-1B58CE0A2AD6}" type="pres">
      <dgm:prSet presAssocID="{D2C9C733-0C60-4CB6-8528-7B2261F98414}" presName="Name0" presStyleCnt="0">
        <dgm:presLayoutVars>
          <dgm:chMax val="7"/>
          <dgm:chPref val="7"/>
          <dgm:dir/>
        </dgm:presLayoutVars>
      </dgm:prSet>
      <dgm:spPr/>
    </dgm:pt>
    <dgm:pt modelId="{9B390400-4EEC-4CE0-A8C3-0C324C8AAC3D}" type="pres">
      <dgm:prSet presAssocID="{D2C9C733-0C60-4CB6-8528-7B2261F98414}" presName="Name1" presStyleCnt="0"/>
      <dgm:spPr/>
    </dgm:pt>
    <dgm:pt modelId="{52C5ADBE-C248-4E8C-B00E-877CBF2C6576}" type="pres">
      <dgm:prSet presAssocID="{D2C9C733-0C60-4CB6-8528-7B2261F98414}" presName="cycle" presStyleCnt="0"/>
      <dgm:spPr/>
    </dgm:pt>
    <dgm:pt modelId="{610DEDE8-3394-4E3E-9DF3-D1FFDCBE61C5}" type="pres">
      <dgm:prSet presAssocID="{D2C9C733-0C60-4CB6-8528-7B2261F98414}" presName="srcNode" presStyleLbl="node1" presStyleIdx="0" presStyleCnt="5"/>
      <dgm:spPr/>
    </dgm:pt>
    <dgm:pt modelId="{F985D432-B499-4209-BB67-F0D08A336B05}" type="pres">
      <dgm:prSet presAssocID="{D2C9C733-0C60-4CB6-8528-7B2261F98414}" presName="conn" presStyleLbl="parChTrans1D2" presStyleIdx="0" presStyleCnt="1"/>
      <dgm:spPr/>
    </dgm:pt>
    <dgm:pt modelId="{C600E53B-C56B-4BB4-9787-262385E22553}" type="pres">
      <dgm:prSet presAssocID="{D2C9C733-0C60-4CB6-8528-7B2261F98414}" presName="extraNode" presStyleLbl="node1" presStyleIdx="0" presStyleCnt="5"/>
      <dgm:spPr/>
    </dgm:pt>
    <dgm:pt modelId="{5F860B1F-9CA7-43DB-9936-577A552D61D4}" type="pres">
      <dgm:prSet presAssocID="{D2C9C733-0C60-4CB6-8528-7B2261F98414}" presName="dstNode" presStyleLbl="node1" presStyleIdx="0" presStyleCnt="5"/>
      <dgm:spPr/>
    </dgm:pt>
    <dgm:pt modelId="{9C91BFA0-288A-45D3-A100-53422B5095C5}" type="pres">
      <dgm:prSet presAssocID="{BDDE82C1-8379-4695-ACE8-89CAE86BC8BB}" presName="text_1" presStyleLbl="node1" presStyleIdx="0" presStyleCnt="5">
        <dgm:presLayoutVars>
          <dgm:bulletEnabled val="1"/>
        </dgm:presLayoutVars>
      </dgm:prSet>
      <dgm:spPr/>
    </dgm:pt>
    <dgm:pt modelId="{5578E8AA-7762-4DB4-9DC4-8BE6D928714E}" type="pres">
      <dgm:prSet presAssocID="{BDDE82C1-8379-4695-ACE8-89CAE86BC8BB}" presName="accent_1" presStyleCnt="0"/>
      <dgm:spPr/>
    </dgm:pt>
    <dgm:pt modelId="{32A421B9-24BD-4ABB-85EF-C746E1A27605}" type="pres">
      <dgm:prSet presAssocID="{BDDE82C1-8379-4695-ACE8-89CAE86BC8BB}" presName="accentRepeatNode" presStyleLbl="solidFgAcc1" presStyleIdx="0" presStyleCnt="5"/>
      <dgm:spPr/>
    </dgm:pt>
    <dgm:pt modelId="{45EDC940-437B-4960-B14F-406E4CB19478}" type="pres">
      <dgm:prSet presAssocID="{6960151C-C8A9-4F45-98D2-73609CE3B3EA}" presName="text_2" presStyleLbl="node1" presStyleIdx="1" presStyleCnt="5">
        <dgm:presLayoutVars>
          <dgm:bulletEnabled val="1"/>
        </dgm:presLayoutVars>
      </dgm:prSet>
      <dgm:spPr/>
    </dgm:pt>
    <dgm:pt modelId="{E944A370-F9EA-4E17-8711-4FB4C2BA7893}" type="pres">
      <dgm:prSet presAssocID="{6960151C-C8A9-4F45-98D2-73609CE3B3EA}" presName="accent_2" presStyleCnt="0"/>
      <dgm:spPr/>
    </dgm:pt>
    <dgm:pt modelId="{33F9408A-2123-4210-9FC7-86A6BBA941A0}" type="pres">
      <dgm:prSet presAssocID="{6960151C-C8A9-4F45-98D2-73609CE3B3EA}" presName="accentRepeatNode" presStyleLbl="solidFgAcc1" presStyleIdx="1" presStyleCnt="5"/>
      <dgm:spPr/>
    </dgm:pt>
    <dgm:pt modelId="{DD3C9D43-141E-4C63-8628-CEC896B66D96}" type="pres">
      <dgm:prSet presAssocID="{57949F68-5925-48C4-9559-9EFCC33C4D6B}" presName="text_3" presStyleLbl="node1" presStyleIdx="2" presStyleCnt="5">
        <dgm:presLayoutVars>
          <dgm:bulletEnabled val="1"/>
        </dgm:presLayoutVars>
      </dgm:prSet>
      <dgm:spPr/>
    </dgm:pt>
    <dgm:pt modelId="{5E2014D6-21C8-42B5-8AE3-2CFBDEE4CA70}" type="pres">
      <dgm:prSet presAssocID="{57949F68-5925-48C4-9559-9EFCC33C4D6B}" presName="accent_3" presStyleCnt="0"/>
      <dgm:spPr/>
    </dgm:pt>
    <dgm:pt modelId="{170F5D17-E91C-4433-8BA4-C5C9DE6EF28F}" type="pres">
      <dgm:prSet presAssocID="{57949F68-5925-48C4-9559-9EFCC33C4D6B}" presName="accentRepeatNode" presStyleLbl="solidFgAcc1" presStyleIdx="2" presStyleCnt="5"/>
      <dgm:spPr/>
    </dgm:pt>
    <dgm:pt modelId="{8B87FAC5-7101-4E72-91CE-EA09236E4100}" type="pres">
      <dgm:prSet presAssocID="{4E8E6485-EE73-47FF-AFA4-913154201622}" presName="text_4" presStyleLbl="node1" presStyleIdx="3" presStyleCnt="5">
        <dgm:presLayoutVars>
          <dgm:bulletEnabled val="1"/>
        </dgm:presLayoutVars>
      </dgm:prSet>
      <dgm:spPr/>
    </dgm:pt>
    <dgm:pt modelId="{D3AE6B04-14FA-4195-A151-11F7A659BF3E}" type="pres">
      <dgm:prSet presAssocID="{4E8E6485-EE73-47FF-AFA4-913154201622}" presName="accent_4" presStyleCnt="0"/>
      <dgm:spPr/>
    </dgm:pt>
    <dgm:pt modelId="{B3075C40-B87F-4CA5-95B0-20350E0534E8}" type="pres">
      <dgm:prSet presAssocID="{4E8E6485-EE73-47FF-AFA4-913154201622}" presName="accentRepeatNode" presStyleLbl="solidFgAcc1" presStyleIdx="3" presStyleCnt="5"/>
      <dgm:spPr/>
    </dgm:pt>
    <dgm:pt modelId="{2043655B-6517-4E09-9E31-C33392D2B071}" type="pres">
      <dgm:prSet presAssocID="{181B79F0-310D-44C9-BB0C-AACB4B84493A}" presName="text_5" presStyleLbl="node1" presStyleIdx="4" presStyleCnt="5">
        <dgm:presLayoutVars>
          <dgm:bulletEnabled val="1"/>
        </dgm:presLayoutVars>
      </dgm:prSet>
      <dgm:spPr/>
    </dgm:pt>
    <dgm:pt modelId="{497C3EA8-37DC-4C44-9585-B63D539EF5BC}" type="pres">
      <dgm:prSet presAssocID="{181B79F0-310D-44C9-BB0C-AACB4B84493A}" presName="accent_5" presStyleCnt="0"/>
      <dgm:spPr/>
    </dgm:pt>
    <dgm:pt modelId="{4E201831-4362-48B0-8A2E-B0BB7583653C}" type="pres">
      <dgm:prSet presAssocID="{181B79F0-310D-44C9-BB0C-AACB4B84493A}" presName="accentRepeatNode" presStyleLbl="solidFgAcc1" presStyleIdx="4" presStyleCnt="5"/>
      <dgm:spPr/>
    </dgm:pt>
  </dgm:ptLst>
  <dgm:cxnLst>
    <dgm:cxn modelId="{4E30A000-8450-4E5F-A13E-555C508D5A38}" type="presOf" srcId="{181B79F0-310D-44C9-BB0C-AACB4B84493A}" destId="{2043655B-6517-4E09-9E31-C33392D2B071}" srcOrd="0" destOrd="0" presId="urn:microsoft.com/office/officeart/2008/layout/VerticalCurvedList"/>
    <dgm:cxn modelId="{4D23E012-651D-45EC-939A-05FF26F1BD49}" srcId="{D2C9C733-0C60-4CB6-8528-7B2261F98414}" destId="{BDDE82C1-8379-4695-ACE8-89CAE86BC8BB}" srcOrd="0" destOrd="0" parTransId="{CF778172-6DFD-402A-8C72-C9EEF6151931}" sibTransId="{67236BB2-0DC2-44FD-BE00-367BFFB022A2}"/>
    <dgm:cxn modelId="{BF75031B-F64C-4D01-B83B-B5B4B1FF4FE7}" srcId="{D2C9C733-0C60-4CB6-8528-7B2261F98414}" destId="{57949F68-5925-48C4-9559-9EFCC33C4D6B}" srcOrd="2" destOrd="0" parTransId="{A3EBDA68-D09B-4E9D-B655-C2CD6EF87356}" sibTransId="{4A835799-763B-410A-B9D2-31140275136F}"/>
    <dgm:cxn modelId="{E9ACEA33-4D30-42BF-BF1F-4E77CB336C21}" type="presOf" srcId="{D2C9C733-0C60-4CB6-8528-7B2261F98414}" destId="{E9BFD694-335E-46CF-9682-1B58CE0A2AD6}" srcOrd="0" destOrd="0" presId="urn:microsoft.com/office/officeart/2008/layout/VerticalCurvedList"/>
    <dgm:cxn modelId="{7788A65E-3B5B-4204-8EB5-C226958D6831}" type="presOf" srcId="{4E8E6485-EE73-47FF-AFA4-913154201622}" destId="{8B87FAC5-7101-4E72-91CE-EA09236E4100}" srcOrd="0" destOrd="0" presId="urn:microsoft.com/office/officeart/2008/layout/VerticalCurvedList"/>
    <dgm:cxn modelId="{79139D8B-997A-46E7-98FE-D2FA14D17010}" type="presOf" srcId="{57949F68-5925-48C4-9559-9EFCC33C4D6B}" destId="{DD3C9D43-141E-4C63-8628-CEC896B66D96}" srcOrd="0" destOrd="0" presId="urn:microsoft.com/office/officeart/2008/layout/VerticalCurvedList"/>
    <dgm:cxn modelId="{1F939197-3A7D-4358-B162-979326B53F81}" type="presOf" srcId="{67236BB2-0DC2-44FD-BE00-367BFFB022A2}" destId="{F985D432-B499-4209-BB67-F0D08A336B05}" srcOrd="0" destOrd="0" presId="urn:microsoft.com/office/officeart/2008/layout/VerticalCurvedList"/>
    <dgm:cxn modelId="{2929359B-A990-45F8-A8B6-80ED19AE4D9A}" srcId="{D2C9C733-0C60-4CB6-8528-7B2261F98414}" destId="{4E8E6485-EE73-47FF-AFA4-913154201622}" srcOrd="3" destOrd="0" parTransId="{88AEFDA6-75C9-445E-96B8-76B29C910BBB}" sibTransId="{A64FD303-A5C6-4C9A-A2D9-BAC74809148F}"/>
    <dgm:cxn modelId="{6BAC14C1-2953-4E3C-A6DE-9285F1950D7E}" type="presOf" srcId="{BDDE82C1-8379-4695-ACE8-89CAE86BC8BB}" destId="{9C91BFA0-288A-45D3-A100-53422B5095C5}" srcOrd="0" destOrd="0" presId="urn:microsoft.com/office/officeart/2008/layout/VerticalCurvedList"/>
    <dgm:cxn modelId="{69D25FC5-BA59-4CDB-A4DF-52349879BA3F}" srcId="{D2C9C733-0C60-4CB6-8528-7B2261F98414}" destId="{181B79F0-310D-44C9-BB0C-AACB4B84493A}" srcOrd="4" destOrd="0" parTransId="{A6F1D4D9-58C3-4112-BBB6-B07A2F82BD0A}" sibTransId="{632A9057-0E4B-4632-BBAB-CDC1671CAF3B}"/>
    <dgm:cxn modelId="{5D5998DB-845F-4C37-961D-8657DA5630B9}" srcId="{D2C9C733-0C60-4CB6-8528-7B2261F98414}" destId="{6960151C-C8A9-4F45-98D2-73609CE3B3EA}" srcOrd="1" destOrd="0" parTransId="{6D174522-74B9-4CD1-BA1C-A50E64D53E7C}" sibTransId="{79BBE439-05F9-45BC-94AC-FF8C580E87B0}"/>
    <dgm:cxn modelId="{D521B8F9-B95C-43DC-84EA-A8106FC97107}" type="presOf" srcId="{6960151C-C8A9-4F45-98D2-73609CE3B3EA}" destId="{45EDC940-437B-4960-B14F-406E4CB19478}" srcOrd="0" destOrd="0" presId="urn:microsoft.com/office/officeart/2008/layout/VerticalCurvedList"/>
    <dgm:cxn modelId="{3395353E-0636-4D11-A104-4004E1476A07}" type="presParOf" srcId="{E9BFD694-335E-46CF-9682-1B58CE0A2AD6}" destId="{9B390400-4EEC-4CE0-A8C3-0C324C8AAC3D}" srcOrd="0" destOrd="0" presId="urn:microsoft.com/office/officeart/2008/layout/VerticalCurvedList"/>
    <dgm:cxn modelId="{80C355E9-5878-497A-8BD3-7B28E2C3A015}" type="presParOf" srcId="{9B390400-4EEC-4CE0-A8C3-0C324C8AAC3D}" destId="{52C5ADBE-C248-4E8C-B00E-877CBF2C6576}" srcOrd="0" destOrd="0" presId="urn:microsoft.com/office/officeart/2008/layout/VerticalCurvedList"/>
    <dgm:cxn modelId="{7FACB1B5-67A1-49D1-9988-75EC8A6B8966}" type="presParOf" srcId="{52C5ADBE-C248-4E8C-B00E-877CBF2C6576}" destId="{610DEDE8-3394-4E3E-9DF3-D1FFDCBE61C5}" srcOrd="0" destOrd="0" presId="urn:microsoft.com/office/officeart/2008/layout/VerticalCurvedList"/>
    <dgm:cxn modelId="{91BE7995-B4C0-4A19-8547-32BD4A39E26D}" type="presParOf" srcId="{52C5ADBE-C248-4E8C-B00E-877CBF2C6576}" destId="{F985D432-B499-4209-BB67-F0D08A336B05}" srcOrd="1" destOrd="0" presId="urn:microsoft.com/office/officeart/2008/layout/VerticalCurvedList"/>
    <dgm:cxn modelId="{9D9062D8-B0C5-4085-9F29-5AAE7B92D806}" type="presParOf" srcId="{52C5ADBE-C248-4E8C-B00E-877CBF2C6576}" destId="{C600E53B-C56B-4BB4-9787-262385E22553}" srcOrd="2" destOrd="0" presId="urn:microsoft.com/office/officeart/2008/layout/VerticalCurvedList"/>
    <dgm:cxn modelId="{75C4F153-CC8B-49D9-ABBD-8F7E47BC0674}" type="presParOf" srcId="{52C5ADBE-C248-4E8C-B00E-877CBF2C6576}" destId="{5F860B1F-9CA7-43DB-9936-577A552D61D4}" srcOrd="3" destOrd="0" presId="urn:microsoft.com/office/officeart/2008/layout/VerticalCurvedList"/>
    <dgm:cxn modelId="{FD4B9BC3-B508-4C51-8109-668D6319F21A}" type="presParOf" srcId="{9B390400-4EEC-4CE0-A8C3-0C324C8AAC3D}" destId="{9C91BFA0-288A-45D3-A100-53422B5095C5}" srcOrd="1" destOrd="0" presId="urn:microsoft.com/office/officeart/2008/layout/VerticalCurvedList"/>
    <dgm:cxn modelId="{B0FF9FA5-5255-4F7E-ACC0-459E13039B16}" type="presParOf" srcId="{9B390400-4EEC-4CE0-A8C3-0C324C8AAC3D}" destId="{5578E8AA-7762-4DB4-9DC4-8BE6D928714E}" srcOrd="2" destOrd="0" presId="urn:microsoft.com/office/officeart/2008/layout/VerticalCurvedList"/>
    <dgm:cxn modelId="{4CF0D0CA-8069-4E9D-A307-B8F674E2DA84}" type="presParOf" srcId="{5578E8AA-7762-4DB4-9DC4-8BE6D928714E}" destId="{32A421B9-24BD-4ABB-85EF-C746E1A27605}" srcOrd="0" destOrd="0" presId="urn:microsoft.com/office/officeart/2008/layout/VerticalCurvedList"/>
    <dgm:cxn modelId="{578F9643-3580-4BE6-94E6-08E54BBA769F}" type="presParOf" srcId="{9B390400-4EEC-4CE0-A8C3-0C324C8AAC3D}" destId="{45EDC940-437B-4960-B14F-406E4CB19478}" srcOrd="3" destOrd="0" presId="urn:microsoft.com/office/officeart/2008/layout/VerticalCurvedList"/>
    <dgm:cxn modelId="{269B4A59-0B82-4CCA-BF96-5D47B459C1D0}" type="presParOf" srcId="{9B390400-4EEC-4CE0-A8C3-0C324C8AAC3D}" destId="{E944A370-F9EA-4E17-8711-4FB4C2BA7893}" srcOrd="4" destOrd="0" presId="urn:microsoft.com/office/officeart/2008/layout/VerticalCurvedList"/>
    <dgm:cxn modelId="{C6F321C4-3B45-47CA-852E-5E9CCF3853DF}" type="presParOf" srcId="{E944A370-F9EA-4E17-8711-4FB4C2BA7893}" destId="{33F9408A-2123-4210-9FC7-86A6BBA941A0}" srcOrd="0" destOrd="0" presId="urn:microsoft.com/office/officeart/2008/layout/VerticalCurvedList"/>
    <dgm:cxn modelId="{4E9BA434-E7B4-4D30-ADEA-A27460ED043B}" type="presParOf" srcId="{9B390400-4EEC-4CE0-A8C3-0C324C8AAC3D}" destId="{DD3C9D43-141E-4C63-8628-CEC896B66D96}" srcOrd="5" destOrd="0" presId="urn:microsoft.com/office/officeart/2008/layout/VerticalCurvedList"/>
    <dgm:cxn modelId="{1F6527DE-B21F-4F05-8C5F-F121A49A4170}" type="presParOf" srcId="{9B390400-4EEC-4CE0-A8C3-0C324C8AAC3D}" destId="{5E2014D6-21C8-42B5-8AE3-2CFBDEE4CA70}" srcOrd="6" destOrd="0" presId="urn:microsoft.com/office/officeart/2008/layout/VerticalCurvedList"/>
    <dgm:cxn modelId="{72A7B41A-3CE8-4906-99D2-DD6028DFD59A}" type="presParOf" srcId="{5E2014D6-21C8-42B5-8AE3-2CFBDEE4CA70}" destId="{170F5D17-E91C-4433-8BA4-C5C9DE6EF28F}" srcOrd="0" destOrd="0" presId="urn:microsoft.com/office/officeart/2008/layout/VerticalCurvedList"/>
    <dgm:cxn modelId="{43FE70C5-B49D-4132-826D-09ADECB3D678}" type="presParOf" srcId="{9B390400-4EEC-4CE0-A8C3-0C324C8AAC3D}" destId="{8B87FAC5-7101-4E72-91CE-EA09236E4100}" srcOrd="7" destOrd="0" presId="urn:microsoft.com/office/officeart/2008/layout/VerticalCurvedList"/>
    <dgm:cxn modelId="{B370B4A2-8141-4D7D-A4E1-6821CEF61E9A}" type="presParOf" srcId="{9B390400-4EEC-4CE0-A8C3-0C324C8AAC3D}" destId="{D3AE6B04-14FA-4195-A151-11F7A659BF3E}" srcOrd="8" destOrd="0" presId="urn:microsoft.com/office/officeart/2008/layout/VerticalCurvedList"/>
    <dgm:cxn modelId="{54C0F335-EF38-4482-8B06-980D6D053AAB}" type="presParOf" srcId="{D3AE6B04-14FA-4195-A151-11F7A659BF3E}" destId="{B3075C40-B87F-4CA5-95B0-20350E0534E8}" srcOrd="0" destOrd="0" presId="urn:microsoft.com/office/officeart/2008/layout/VerticalCurvedList"/>
    <dgm:cxn modelId="{D93DBB7D-269C-4081-AF2D-E0DA1D918A64}" type="presParOf" srcId="{9B390400-4EEC-4CE0-A8C3-0C324C8AAC3D}" destId="{2043655B-6517-4E09-9E31-C33392D2B071}" srcOrd="9" destOrd="0" presId="urn:microsoft.com/office/officeart/2008/layout/VerticalCurvedList"/>
    <dgm:cxn modelId="{35B8EDA7-1604-43A4-BF08-F016B887C457}" type="presParOf" srcId="{9B390400-4EEC-4CE0-A8C3-0C324C8AAC3D}" destId="{497C3EA8-37DC-4C44-9585-B63D539EF5BC}" srcOrd="10" destOrd="0" presId="urn:microsoft.com/office/officeart/2008/layout/VerticalCurvedList"/>
    <dgm:cxn modelId="{CBE7764A-897E-4AF6-A1C1-40031974E9AB}" type="presParOf" srcId="{497C3EA8-37DC-4C44-9585-B63D539EF5BC}" destId="{4E201831-4362-48B0-8A2E-B0BB7583653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CEEE7E-2122-49BC-ACCE-58E8B556CF3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s-HN"/>
        </a:p>
      </dgm:t>
    </dgm:pt>
    <dgm:pt modelId="{7FE2944B-C239-45D9-BE0F-895477D2405D}">
      <dgm:prSet phldrT="[Texto]"/>
      <dgm:spPr/>
      <dgm:t>
        <a:bodyPr/>
        <a:lstStyle/>
        <a:p>
          <a:r>
            <a:rPr lang="es-HN" dirty="0"/>
            <a:t>1. Virus informáticos, troyanos y gusanos</a:t>
          </a:r>
        </a:p>
      </dgm:t>
    </dgm:pt>
    <dgm:pt modelId="{2F0F05E4-0002-476E-A500-51B630662A74}" type="parTrans" cxnId="{701ABFAE-D643-4452-85BC-A9AE90F212C6}">
      <dgm:prSet/>
      <dgm:spPr/>
      <dgm:t>
        <a:bodyPr/>
        <a:lstStyle/>
        <a:p>
          <a:endParaRPr lang="es-HN"/>
        </a:p>
      </dgm:t>
    </dgm:pt>
    <dgm:pt modelId="{A159B615-9C24-4F89-A7F0-25A8FAB07504}" type="sibTrans" cxnId="{701ABFAE-D643-4452-85BC-A9AE90F212C6}">
      <dgm:prSet/>
      <dgm:spPr/>
      <dgm:t>
        <a:bodyPr/>
        <a:lstStyle/>
        <a:p>
          <a:endParaRPr lang="es-HN"/>
        </a:p>
      </dgm:t>
    </dgm:pt>
    <dgm:pt modelId="{1173999B-7B10-4913-AE56-939028DDC247}">
      <dgm:prSet phldrT="[Texto]"/>
      <dgm:spPr/>
      <dgm:t>
        <a:bodyPr/>
        <a:lstStyle/>
        <a:p>
          <a:r>
            <a:rPr lang="es-HN" dirty="0"/>
            <a:t>2. Ataques de “Cross-site Scripting” XSS</a:t>
          </a:r>
        </a:p>
      </dgm:t>
    </dgm:pt>
    <dgm:pt modelId="{4898B068-B06E-4141-BD92-BA9017132792}" type="parTrans" cxnId="{428035B2-7061-4E60-B61E-09A8E09BF0B0}">
      <dgm:prSet/>
      <dgm:spPr/>
      <dgm:t>
        <a:bodyPr/>
        <a:lstStyle/>
        <a:p>
          <a:endParaRPr lang="es-HN"/>
        </a:p>
      </dgm:t>
    </dgm:pt>
    <dgm:pt modelId="{52EE9993-14AE-4771-A9E2-ECFEEC6CE469}" type="sibTrans" cxnId="{428035B2-7061-4E60-B61E-09A8E09BF0B0}">
      <dgm:prSet/>
      <dgm:spPr/>
      <dgm:t>
        <a:bodyPr/>
        <a:lstStyle/>
        <a:p>
          <a:endParaRPr lang="es-HN"/>
        </a:p>
      </dgm:t>
    </dgm:pt>
    <dgm:pt modelId="{598E4AFA-A69C-425B-B04F-92C4503687DE}">
      <dgm:prSet phldrT="[Texto]"/>
      <dgm:spPr/>
      <dgm:t>
        <a:bodyPr/>
        <a:lstStyle/>
        <a:p>
          <a:r>
            <a:rPr lang="es-HN" dirty="0"/>
            <a:t>3. Ataques de inyección de código SQL</a:t>
          </a:r>
        </a:p>
      </dgm:t>
    </dgm:pt>
    <dgm:pt modelId="{C5A05641-1B71-4D57-AD68-A5437BDB0FC0}" type="parTrans" cxnId="{BB1F6A36-A6A6-481F-BD27-3E9DA9EBABC0}">
      <dgm:prSet/>
      <dgm:spPr/>
      <dgm:t>
        <a:bodyPr/>
        <a:lstStyle/>
        <a:p>
          <a:endParaRPr lang="es-HN"/>
        </a:p>
      </dgm:t>
    </dgm:pt>
    <dgm:pt modelId="{ECC9661E-608B-4DC6-9A33-05667A3B752F}" type="sibTrans" cxnId="{BB1F6A36-A6A6-481F-BD27-3E9DA9EBABC0}">
      <dgm:prSet/>
      <dgm:spPr/>
      <dgm:t>
        <a:bodyPr/>
        <a:lstStyle/>
        <a:p>
          <a:endParaRPr lang="es-HN"/>
        </a:p>
      </dgm:t>
    </dgm:pt>
    <dgm:pt modelId="{50135138-B48E-4F9D-B688-FEBAF76638F2}">
      <dgm:prSet/>
      <dgm:spPr/>
      <dgm:t>
        <a:bodyPr/>
        <a:lstStyle/>
        <a:p>
          <a:r>
            <a:rPr lang="es-HN" dirty="0"/>
            <a:t>Obtención de cookies e identificadores de usuarios, que permiten capturar sesiones y suplantar la identidad de los afectados.</a:t>
          </a:r>
        </a:p>
      </dgm:t>
    </dgm:pt>
    <dgm:pt modelId="{507EDFCC-E47D-4128-8F4E-5F3FC485CF07}" type="parTrans" cxnId="{E7122489-14EA-4FCD-8D5C-A2CCCF13442C}">
      <dgm:prSet/>
      <dgm:spPr/>
      <dgm:t>
        <a:bodyPr/>
        <a:lstStyle/>
        <a:p>
          <a:endParaRPr lang="es-HN"/>
        </a:p>
      </dgm:t>
    </dgm:pt>
    <dgm:pt modelId="{80342BF2-961B-4746-8BB6-DCC85026434E}" type="sibTrans" cxnId="{E7122489-14EA-4FCD-8D5C-A2CCCF13442C}">
      <dgm:prSet/>
      <dgm:spPr/>
      <dgm:t>
        <a:bodyPr/>
        <a:lstStyle/>
        <a:p>
          <a:endParaRPr lang="es-HN"/>
        </a:p>
      </dgm:t>
    </dgm:pt>
    <dgm:pt modelId="{6F076FE9-092B-4B9A-B848-64E982068459}">
      <dgm:prSet/>
      <dgm:spPr/>
      <dgm:t>
        <a:bodyPr/>
        <a:lstStyle/>
        <a:p>
          <a:r>
            <a:rPr lang="es-HN" dirty="0"/>
            <a:t>Modificación de contenidos para engañar al visitante victima del ataque.  (robar datos sensibles, como contraseñas, datos bancarios)</a:t>
          </a:r>
        </a:p>
      </dgm:t>
    </dgm:pt>
    <dgm:pt modelId="{B7A93038-5EE7-4893-93C1-4CCA240914DF}" type="parTrans" cxnId="{A5800800-9DF4-496D-B084-06FCC2390C79}">
      <dgm:prSet/>
      <dgm:spPr/>
      <dgm:t>
        <a:bodyPr/>
        <a:lstStyle/>
        <a:p>
          <a:endParaRPr lang="es-HN"/>
        </a:p>
      </dgm:t>
    </dgm:pt>
    <dgm:pt modelId="{A359E9D5-429D-4A56-B954-82070F2A123A}" type="sibTrans" cxnId="{A5800800-9DF4-496D-B084-06FCC2390C79}">
      <dgm:prSet/>
      <dgm:spPr/>
      <dgm:t>
        <a:bodyPr/>
        <a:lstStyle/>
        <a:p>
          <a:endParaRPr lang="es-HN"/>
        </a:p>
      </dgm:t>
    </dgm:pt>
    <dgm:pt modelId="{7292B4AD-1127-4EA3-9684-8BBFD8AEA1D1}" type="pres">
      <dgm:prSet presAssocID="{D3CEEE7E-2122-49BC-ACCE-58E8B556CF39}" presName="linear" presStyleCnt="0">
        <dgm:presLayoutVars>
          <dgm:animLvl val="lvl"/>
          <dgm:resizeHandles val="exact"/>
        </dgm:presLayoutVars>
      </dgm:prSet>
      <dgm:spPr/>
    </dgm:pt>
    <dgm:pt modelId="{854F1C88-7B11-47DF-9378-C52F913D9089}" type="pres">
      <dgm:prSet presAssocID="{7FE2944B-C239-45D9-BE0F-895477D2405D}" presName="parentText" presStyleLbl="node1" presStyleIdx="0" presStyleCnt="3">
        <dgm:presLayoutVars>
          <dgm:chMax val="0"/>
          <dgm:bulletEnabled val="1"/>
        </dgm:presLayoutVars>
      </dgm:prSet>
      <dgm:spPr/>
    </dgm:pt>
    <dgm:pt modelId="{3F61A3FA-97ED-43D9-B199-B17CB4B4D8D1}" type="pres">
      <dgm:prSet presAssocID="{A159B615-9C24-4F89-A7F0-25A8FAB07504}" presName="spacer" presStyleCnt="0"/>
      <dgm:spPr/>
    </dgm:pt>
    <dgm:pt modelId="{1448DB1A-438C-43A1-8386-35760122EC1B}" type="pres">
      <dgm:prSet presAssocID="{1173999B-7B10-4913-AE56-939028DDC247}" presName="parentText" presStyleLbl="node1" presStyleIdx="1" presStyleCnt="3">
        <dgm:presLayoutVars>
          <dgm:chMax val="0"/>
          <dgm:bulletEnabled val="1"/>
        </dgm:presLayoutVars>
      </dgm:prSet>
      <dgm:spPr/>
    </dgm:pt>
    <dgm:pt modelId="{C2EE0114-22C0-439C-AF9B-122F297C9E19}" type="pres">
      <dgm:prSet presAssocID="{1173999B-7B10-4913-AE56-939028DDC247}" presName="childText" presStyleLbl="revTx" presStyleIdx="0" presStyleCnt="1">
        <dgm:presLayoutVars>
          <dgm:bulletEnabled val="1"/>
        </dgm:presLayoutVars>
      </dgm:prSet>
      <dgm:spPr/>
    </dgm:pt>
    <dgm:pt modelId="{9FDA4E96-523D-4209-8F30-93A8876A9B8E}" type="pres">
      <dgm:prSet presAssocID="{598E4AFA-A69C-425B-B04F-92C4503687DE}" presName="parentText" presStyleLbl="node1" presStyleIdx="2" presStyleCnt="3">
        <dgm:presLayoutVars>
          <dgm:chMax val="0"/>
          <dgm:bulletEnabled val="1"/>
        </dgm:presLayoutVars>
      </dgm:prSet>
      <dgm:spPr/>
    </dgm:pt>
  </dgm:ptLst>
  <dgm:cxnLst>
    <dgm:cxn modelId="{A5800800-9DF4-496D-B084-06FCC2390C79}" srcId="{1173999B-7B10-4913-AE56-939028DDC247}" destId="{6F076FE9-092B-4B9A-B848-64E982068459}" srcOrd="1" destOrd="0" parTransId="{B7A93038-5EE7-4893-93C1-4CCA240914DF}" sibTransId="{A359E9D5-429D-4A56-B954-82070F2A123A}"/>
    <dgm:cxn modelId="{B607B700-5C01-4936-B2A1-CE66E52C3B7B}" type="presOf" srcId="{1173999B-7B10-4913-AE56-939028DDC247}" destId="{1448DB1A-438C-43A1-8386-35760122EC1B}" srcOrd="0" destOrd="0" presId="urn:microsoft.com/office/officeart/2005/8/layout/vList2"/>
    <dgm:cxn modelId="{9D9E0134-039E-45B3-BFB1-BF38B04272F5}" type="presOf" srcId="{50135138-B48E-4F9D-B688-FEBAF76638F2}" destId="{C2EE0114-22C0-439C-AF9B-122F297C9E19}" srcOrd="0" destOrd="0" presId="urn:microsoft.com/office/officeart/2005/8/layout/vList2"/>
    <dgm:cxn modelId="{BB1F6A36-A6A6-481F-BD27-3E9DA9EBABC0}" srcId="{D3CEEE7E-2122-49BC-ACCE-58E8B556CF39}" destId="{598E4AFA-A69C-425B-B04F-92C4503687DE}" srcOrd="2" destOrd="0" parTransId="{C5A05641-1B71-4D57-AD68-A5437BDB0FC0}" sibTransId="{ECC9661E-608B-4DC6-9A33-05667A3B752F}"/>
    <dgm:cxn modelId="{232ECB69-3211-4795-A3DD-02D2AB171D95}" type="presOf" srcId="{D3CEEE7E-2122-49BC-ACCE-58E8B556CF39}" destId="{7292B4AD-1127-4EA3-9684-8BBFD8AEA1D1}" srcOrd="0" destOrd="0" presId="urn:microsoft.com/office/officeart/2005/8/layout/vList2"/>
    <dgm:cxn modelId="{8B269671-FC26-4AA6-8424-160B2497C0C3}" type="presOf" srcId="{598E4AFA-A69C-425B-B04F-92C4503687DE}" destId="{9FDA4E96-523D-4209-8F30-93A8876A9B8E}" srcOrd="0" destOrd="0" presId="urn:microsoft.com/office/officeart/2005/8/layout/vList2"/>
    <dgm:cxn modelId="{9A1B7B87-8D07-4CB6-85D3-617B574AD6D7}" type="presOf" srcId="{7FE2944B-C239-45D9-BE0F-895477D2405D}" destId="{854F1C88-7B11-47DF-9378-C52F913D9089}" srcOrd="0" destOrd="0" presId="urn:microsoft.com/office/officeart/2005/8/layout/vList2"/>
    <dgm:cxn modelId="{E7122489-14EA-4FCD-8D5C-A2CCCF13442C}" srcId="{1173999B-7B10-4913-AE56-939028DDC247}" destId="{50135138-B48E-4F9D-B688-FEBAF76638F2}" srcOrd="0" destOrd="0" parTransId="{507EDFCC-E47D-4128-8F4E-5F3FC485CF07}" sibTransId="{80342BF2-961B-4746-8BB6-DCC85026434E}"/>
    <dgm:cxn modelId="{701ABFAE-D643-4452-85BC-A9AE90F212C6}" srcId="{D3CEEE7E-2122-49BC-ACCE-58E8B556CF39}" destId="{7FE2944B-C239-45D9-BE0F-895477D2405D}" srcOrd="0" destOrd="0" parTransId="{2F0F05E4-0002-476E-A500-51B630662A74}" sibTransId="{A159B615-9C24-4F89-A7F0-25A8FAB07504}"/>
    <dgm:cxn modelId="{428035B2-7061-4E60-B61E-09A8E09BF0B0}" srcId="{D3CEEE7E-2122-49BC-ACCE-58E8B556CF39}" destId="{1173999B-7B10-4913-AE56-939028DDC247}" srcOrd="1" destOrd="0" parTransId="{4898B068-B06E-4141-BD92-BA9017132792}" sibTransId="{52EE9993-14AE-4771-A9E2-ECFEEC6CE469}"/>
    <dgm:cxn modelId="{00B3ABDF-3649-4829-A26D-FBBC7AC0A3AB}" type="presOf" srcId="{6F076FE9-092B-4B9A-B848-64E982068459}" destId="{C2EE0114-22C0-439C-AF9B-122F297C9E19}" srcOrd="0" destOrd="1" presId="urn:microsoft.com/office/officeart/2005/8/layout/vList2"/>
    <dgm:cxn modelId="{A1F2D1CE-C751-4BA4-8058-88180E36B236}" type="presParOf" srcId="{7292B4AD-1127-4EA3-9684-8BBFD8AEA1D1}" destId="{854F1C88-7B11-47DF-9378-C52F913D9089}" srcOrd="0" destOrd="0" presId="urn:microsoft.com/office/officeart/2005/8/layout/vList2"/>
    <dgm:cxn modelId="{70AB585B-9C82-4949-8EE3-55DB29D506BB}" type="presParOf" srcId="{7292B4AD-1127-4EA3-9684-8BBFD8AEA1D1}" destId="{3F61A3FA-97ED-43D9-B199-B17CB4B4D8D1}" srcOrd="1" destOrd="0" presId="urn:microsoft.com/office/officeart/2005/8/layout/vList2"/>
    <dgm:cxn modelId="{5B9032EB-345E-4060-A0AD-D2C55FF3D3E1}" type="presParOf" srcId="{7292B4AD-1127-4EA3-9684-8BBFD8AEA1D1}" destId="{1448DB1A-438C-43A1-8386-35760122EC1B}" srcOrd="2" destOrd="0" presId="urn:microsoft.com/office/officeart/2005/8/layout/vList2"/>
    <dgm:cxn modelId="{2BDE8B0A-2651-4BA1-9F49-81ED5FD1A41F}" type="presParOf" srcId="{7292B4AD-1127-4EA3-9684-8BBFD8AEA1D1}" destId="{C2EE0114-22C0-439C-AF9B-122F297C9E19}" srcOrd="3" destOrd="0" presId="urn:microsoft.com/office/officeart/2005/8/layout/vList2"/>
    <dgm:cxn modelId="{ADD36D7C-C799-4586-8D31-CCE3EFE9C530}" type="presParOf" srcId="{7292B4AD-1127-4EA3-9684-8BBFD8AEA1D1}" destId="{9FDA4E96-523D-4209-8F30-93A8876A9B8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D36EDD-85DF-45B2-A00A-CC874B8D186E}"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HN"/>
        </a:p>
      </dgm:t>
    </dgm:pt>
    <dgm:pt modelId="{450B4EC9-808C-4F19-8D25-E36CD0BD62DF}">
      <dgm:prSet phldrT="[Texto]"/>
      <dgm:spPr/>
      <dgm:t>
        <a:bodyPr/>
        <a:lstStyle/>
        <a:p>
          <a:r>
            <a:rPr lang="es-HN" b="1" dirty="0"/>
            <a:t>Los “Ataques de fuerza bruta”</a:t>
          </a:r>
        </a:p>
      </dgm:t>
    </dgm:pt>
    <dgm:pt modelId="{C00F9155-004E-4A94-A547-568AC9D25819}" type="parTrans" cxnId="{509AB295-9B10-4B1D-B500-F6AFF61B4592}">
      <dgm:prSet/>
      <dgm:spPr/>
      <dgm:t>
        <a:bodyPr/>
        <a:lstStyle/>
        <a:p>
          <a:endParaRPr lang="es-HN"/>
        </a:p>
      </dgm:t>
    </dgm:pt>
    <dgm:pt modelId="{ABC8A85E-366A-4D3F-9CBA-6DFA76178F94}" type="sibTrans" cxnId="{509AB295-9B10-4B1D-B500-F6AFF61B4592}">
      <dgm:prSet/>
      <dgm:spPr/>
      <dgm:t>
        <a:bodyPr/>
        <a:lstStyle/>
        <a:p>
          <a:endParaRPr lang="es-HN"/>
        </a:p>
      </dgm:t>
    </dgm:pt>
    <dgm:pt modelId="{FE986C75-54C3-48BE-B745-8F7BDB622839}">
      <dgm:prSet phldrT="[Texto]"/>
      <dgm:spPr/>
      <dgm:t>
        <a:bodyPr/>
        <a:lstStyle/>
        <a:p>
          <a:r>
            <a:rPr lang="es-HN" dirty="0"/>
            <a:t>Tratan de explorar todo el espacio posible de claves para romper un sistema criptográfico.</a:t>
          </a:r>
        </a:p>
      </dgm:t>
    </dgm:pt>
    <dgm:pt modelId="{9753765A-DD96-4A83-A7CC-093488ECEDE2}" type="parTrans" cxnId="{C71FE177-B9DE-4538-B7E8-9A1E52388DB2}">
      <dgm:prSet/>
      <dgm:spPr/>
      <dgm:t>
        <a:bodyPr/>
        <a:lstStyle/>
        <a:p>
          <a:endParaRPr lang="es-HN"/>
        </a:p>
      </dgm:t>
    </dgm:pt>
    <dgm:pt modelId="{3130D8DA-AF3A-4A99-A386-EF069BC26906}" type="sibTrans" cxnId="{C71FE177-B9DE-4538-B7E8-9A1E52388DB2}">
      <dgm:prSet/>
      <dgm:spPr/>
      <dgm:t>
        <a:bodyPr/>
        <a:lstStyle/>
        <a:p>
          <a:endParaRPr lang="es-HN"/>
        </a:p>
      </dgm:t>
    </dgm:pt>
    <dgm:pt modelId="{2D31122C-BB20-4B64-AEB8-4168869B69FE}">
      <dgm:prSet phldrT="[Texto]"/>
      <dgm:spPr/>
      <dgm:t>
        <a:bodyPr/>
        <a:lstStyle/>
        <a:p>
          <a:r>
            <a:rPr lang="es-HN" b="1" dirty="0"/>
            <a:t>Los “ataques de diccionario”</a:t>
          </a:r>
        </a:p>
      </dgm:t>
    </dgm:pt>
    <dgm:pt modelId="{65FEAFFB-1203-4E2C-A25F-ECA1BCF8DE45}" type="parTrans" cxnId="{08E1410A-3F62-48D9-86F4-CFA8F1E6324B}">
      <dgm:prSet/>
      <dgm:spPr/>
      <dgm:t>
        <a:bodyPr/>
        <a:lstStyle/>
        <a:p>
          <a:endParaRPr lang="es-HN"/>
        </a:p>
      </dgm:t>
    </dgm:pt>
    <dgm:pt modelId="{8DFEFADC-0EDD-4505-9617-9BFC29F4BC22}" type="sibTrans" cxnId="{08E1410A-3F62-48D9-86F4-CFA8F1E6324B}">
      <dgm:prSet/>
      <dgm:spPr/>
      <dgm:t>
        <a:bodyPr/>
        <a:lstStyle/>
        <a:p>
          <a:endParaRPr lang="es-HN"/>
        </a:p>
      </dgm:t>
    </dgm:pt>
    <dgm:pt modelId="{A76D1570-35D1-46EB-92E0-B53A3C483E67}">
      <dgm:prSet phldrT="[Texto]"/>
      <dgm:spPr/>
      <dgm:t>
        <a:bodyPr/>
        <a:lstStyle/>
        <a:p>
          <a:r>
            <a:rPr lang="es-HN" dirty="0"/>
            <a:t>Trabajan con una lista de posibles contraseñas. (códigos postales, fechas del calendario etc..)</a:t>
          </a:r>
        </a:p>
      </dgm:t>
    </dgm:pt>
    <dgm:pt modelId="{01F4978F-8473-47B3-9A69-48BEEF1F387D}" type="parTrans" cxnId="{7E23CDF6-6823-43C5-BBB4-18009B590055}">
      <dgm:prSet/>
      <dgm:spPr/>
      <dgm:t>
        <a:bodyPr/>
        <a:lstStyle/>
        <a:p>
          <a:endParaRPr lang="es-HN"/>
        </a:p>
      </dgm:t>
    </dgm:pt>
    <dgm:pt modelId="{02F6E9D3-63FD-4D7A-A134-F0CB77E1B1D0}" type="sibTrans" cxnId="{7E23CDF6-6823-43C5-BBB4-18009B590055}">
      <dgm:prSet/>
      <dgm:spPr/>
      <dgm:t>
        <a:bodyPr/>
        <a:lstStyle/>
        <a:p>
          <a:endParaRPr lang="es-HN"/>
        </a:p>
      </dgm:t>
    </dgm:pt>
    <dgm:pt modelId="{2CD0F06B-C7E6-4DA0-B79F-8B49589D7811}">
      <dgm:prSet/>
      <dgm:spPr/>
      <dgm:t>
        <a:bodyPr/>
        <a:lstStyle/>
        <a:p>
          <a:r>
            <a:rPr lang="es-HN" b="1" dirty="0"/>
            <a:t>Los ataques contra el diseño del algoritmo</a:t>
          </a:r>
        </a:p>
      </dgm:t>
    </dgm:pt>
    <dgm:pt modelId="{AACFDCB9-6D97-4E2F-819D-6B22932E0D3D}" type="parTrans" cxnId="{8DBA9A21-64E2-45AE-89F0-638A2FAC61A4}">
      <dgm:prSet/>
      <dgm:spPr/>
      <dgm:t>
        <a:bodyPr/>
        <a:lstStyle/>
        <a:p>
          <a:endParaRPr lang="es-HN"/>
        </a:p>
      </dgm:t>
    </dgm:pt>
    <dgm:pt modelId="{0B39D719-1878-4FC5-809F-DF35700E6F09}" type="sibTrans" cxnId="{8DBA9A21-64E2-45AE-89F0-638A2FAC61A4}">
      <dgm:prSet/>
      <dgm:spPr/>
      <dgm:t>
        <a:bodyPr/>
        <a:lstStyle/>
        <a:p>
          <a:endParaRPr lang="es-HN"/>
        </a:p>
      </dgm:t>
    </dgm:pt>
    <dgm:pt modelId="{0147518E-8BC9-419D-B746-5BA07C955484}">
      <dgm:prSet/>
      <dgm:spPr/>
      <dgm:t>
        <a:bodyPr/>
        <a:lstStyle/>
        <a:p>
          <a:endParaRPr lang="es-HN"/>
        </a:p>
      </dgm:t>
    </dgm:pt>
    <dgm:pt modelId="{FEDAB21A-316E-4D03-8321-FC243B6F09C4}" type="parTrans" cxnId="{A6D2F253-F885-450D-B775-1F7C1F1F4043}">
      <dgm:prSet/>
      <dgm:spPr/>
      <dgm:t>
        <a:bodyPr/>
        <a:lstStyle/>
        <a:p>
          <a:endParaRPr lang="es-HN"/>
        </a:p>
      </dgm:t>
    </dgm:pt>
    <dgm:pt modelId="{CAA432AF-4B71-4E28-837E-54E46760FE23}" type="sibTrans" cxnId="{A6D2F253-F885-450D-B775-1F7C1F1F4043}">
      <dgm:prSet/>
      <dgm:spPr/>
      <dgm:t>
        <a:bodyPr/>
        <a:lstStyle/>
        <a:p>
          <a:endParaRPr lang="es-HN"/>
        </a:p>
      </dgm:t>
    </dgm:pt>
    <dgm:pt modelId="{74DA2277-C661-4369-B8BC-16273F6BE899}">
      <dgm:prSet/>
      <dgm:spPr/>
      <dgm:t>
        <a:bodyPr/>
        <a:lstStyle/>
        <a:p>
          <a:r>
            <a:rPr lang="es-HN" b="1" dirty="0"/>
            <a:t>Los ataques contra los dispositivos hardware</a:t>
          </a:r>
        </a:p>
      </dgm:t>
    </dgm:pt>
    <dgm:pt modelId="{B22E115A-0FCE-4EDD-B85E-72F9DF8AE61E}" type="parTrans" cxnId="{924F55C3-C499-4C92-B39D-659ADC900CD5}">
      <dgm:prSet/>
      <dgm:spPr/>
      <dgm:t>
        <a:bodyPr/>
        <a:lstStyle/>
        <a:p>
          <a:endParaRPr lang="es-HN"/>
        </a:p>
      </dgm:t>
    </dgm:pt>
    <dgm:pt modelId="{B734BB94-BA39-460A-9ECD-597D9DAEC6EC}" type="sibTrans" cxnId="{924F55C3-C499-4C92-B39D-659ADC900CD5}">
      <dgm:prSet/>
      <dgm:spPr/>
      <dgm:t>
        <a:bodyPr/>
        <a:lstStyle/>
        <a:p>
          <a:endParaRPr lang="es-HN"/>
        </a:p>
      </dgm:t>
    </dgm:pt>
    <dgm:pt modelId="{3986C31E-4BD3-4B1F-AE1B-D118BBAB75BF}">
      <dgm:prSet/>
      <dgm:spPr/>
      <dgm:t>
        <a:bodyPr/>
        <a:lstStyle/>
        <a:p>
          <a:r>
            <a:rPr lang="es-HN" dirty="0"/>
            <a:t>o las aplicaciones software que lo implementan</a:t>
          </a:r>
        </a:p>
      </dgm:t>
    </dgm:pt>
    <dgm:pt modelId="{F8B0687A-D4DE-4648-A802-992E1256EF6A}" type="parTrans" cxnId="{722CAA81-60F7-4BF1-874F-4D64C3266011}">
      <dgm:prSet/>
      <dgm:spPr/>
      <dgm:t>
        <a:bodyPr/>
        <a:lstStyle/>
        <a:p>
          <a:endParaRPr lang="es-HN"/>
        </a:p>
      </dgm:t>
    </dgm:pt>
    <dgm:pt modelId="{5FB9B97F-A89F-4BFA-B1CF-7C56A8C6EE72}" type="sibTrans" cxnId="{722CAA81-60F7-4BF1-874F-4D64C3266011}">
      <dgm:prSet/>
      <dgm:spPr/>
      <dgm:t>
        <a:bodyPr/>
        <a:lstStyle/>
        <a:p>
          <a:endParaRPr lang="es-HN"/>
        </a:p>
      </dgm:t>
    </dgm:pt>
    <dgm:pt modelId="{DEC4E30C-5389-495D-B77A-B661A29A994C}">
      <dgm:prSet/>
      <dgm:spPr/>
      <dgm:t>
        <a:bodyPr/>
        <a:lstStyle/>
        <a:p>
          <a:r>
            <a:rPr lang="es-HN" b="1" dirty="0"/>
            <a:t>Las distintas técnicas de criptoanálisis</a:t>
          </a:r>
        </a:p>
      </dgm:t>
    </dgm:pt>
    <dgm:pt modelId="{C204B09A-927E-4103-B197-6F094426983A}" type="parTrans" cxnId="{9C550DA9-0020-42FC-B1F0-15998F0BECEF}">
      <dgm:prSet/>
      <dgm:spPr/>
      <dgm:t>
        <a:bodyPr/>
        <a:lstStyle/>
        <a:p>
          <a:endParaRPr lang="es-HN"/>
        </a:p>
      </dgm:t>
    </dgm:pt>
    <dgm:pt modelId="{D924528D-9E0D-44F8-AB2B-78FEBB77088E}" type="sibTrans" cxnId="{9C550DA9-0020-42FC-B1F0-15998F0BECEF}">
      <dgm:prSet/>
      <dgm:spPr/>
      <dgm:t>
        <a:bodyPr/>
        <a:lstStyle/>
        <a:p>
          <a:endParaRPr lang="es-HN"/>
        </a:p>
      </dgm:t>
    </dgm:pt>
    <dgm:pt modelId="{7DB268F9-7B9A-4276-945D-C1D9549F24B8}">
      <dgm:prSet/>
      <dgm:spPr/>
      <dgm:t>
        <a:bodyPr/>
        <a:lstStyle/>
        <a:p>
          <a:r>
            <a:rPr lang="es-HN" dirty="0"/>
            <a:t>Criptoanálisis lineal, diferencial, técnicas de análisis estadístico de frecuencias</a:t>
          </a:r>
        </a:p>
      </dgm:t>
    </dgm:pt>
    <dgm:pt modelId="{456E28F6-823E-4AF5-8236-B4EDA541F88D}" type="parTrans" cxnId="{7E8CB79D-D2E5-43C9-8CD3-16C0E05A48B3}">
      <dgm:prSet/>
      <dgm:spPr/>
      <dgm:t>
        <a:bodyPr/>
        <a:lstStyle/>
        <a:p>
          <a:endParaRPr lang="es-HN"/>
        </a:p>
      </dgm:t>
    </dgm:pt>
    <dgm:pt modelId="{E6521963-E875-4E0F-88D5-43E60DBD04AA}" type="sibTrans" cxnId="{7E8CB79D-D2E5-43C9-8CD3-16C0E05A48B3}">
      <dgm:prSet/>
      <dgm:spPr/>
      <dgm:t>
        <a:bodyPr/>
        <a:lstStyle/>
        <a:p>
          <a:endParaRPr lang="es-HN"/>
        </a:p>
      </dgm:t>
    </dgm:pt>
    <dgm:pt modelId="{8462E9A9-4C24-4B2B-8F1B-98437AADD5F0}" type="pres">
      <dgm:prSet presAssocID="{F5D36EDD-85DF-45B2-A00A-CC874B8D186E}" presName="linear" presStyleCnt="0">
        <dgm:presLayoutVars>
          <dgm:animLvl val="lvl"/>
          <dgm:resizeHandles val="exact"/>
        </dgm:presLayoutVars>
      </dgm:prSet>
      <dgm:spPr/>
    </dgm:pt>
    <dgm:pt modelId="{9682BB0D-9B4F-47DC-9598-3ECAC7CBAA2D}" type="pres">
      <dgm:prSet presAssocID="{450B4EC9-808C-4F19-8D25-E36CD0BD62DF}" presName="parentText" presStyleLbl="node1" presStyleIdx="0" presStyleCnt="5" custLinFactNeighborY="-9234">
        <dgm:presLayoutVars>
          <dgm:chMax val="0"/>
          <dgm:bulletEnabled val="1"/>
        </dgm:presLayoutVars>
      </dgm:prSet>
      <dgm:spPr/>
    </dgm:pt>
    <dgm:pt modelId="{01691C94-2491-408D-8ED8-4DC65F3C8320}" type="pres">
      <dgm:prSet presAssocID="{450B4EC9-808C-4F19-8D25-E36CD0BD62DF}" presName="childText" presStyleLbl="revTx" presStyleIdx="0" presStyleCnt="5">
        <dgm:presLayoutVars>
          <dgm:bulletEnabled val="1"/>
        </dgm:presLayoutVars>
      </dgm:prSet>
      <dgm:spPr/>
    </dgm:pt>
    <dgm:pt modelId="{23BDBE94-0A3D-4F19-A811-05C88FD34244}" type="pres">
      <dgm:prSet presAssocID="{2D31122C-BB20-4B64-AEB8-4168869B69FE}" presName="parentText" presStyleLbl="node1" presStyleIdx="1" presStyleCnt="5">
        <dgm:presLayoutVars>
          <dgm:chMax val="0"/>
          <dgm:bulletEnabled val="1"/>
        </dgm:presLayoutVars>
      </dgm:prSet>
      <dgm:spPr/>
    </dgm:pt>
    <dgm:pt modelId="{CAA80969-630B-418E-803E-EC95DF330B0E}" type="pres">
      <dgm:prSet presAssocID="{2D31122C-BB20-4B64-AEB8-4168869B69FE}" presName="childText" presStyleLbl="revTx" presStyleIdx="1" presStyleCnt="5">
        <dgm:presLayoutVars>
          <dgm:bulletEnabled val="1"/>
        </dgm:presLayoutVars>
      </dgm:prSet>
      <dgm:spPr/>
    </dgm:pt>
    <dgm:pt modelId="{357500E2-E9C3-4C97-B944-4DF2E2D91891}" type="pres">
      <dgm:prSet presAssocID="{2CD0F06B-C7E6-4DA0-B79F-8B49589D7811}" presName="parentText" presStyleLbl="node1" presStyleIdx="2" presStyleCnt="5">
        <dgm:presLayoutVars>
          <dgm:chMax val="0"/>
          <dgm:bulletEnabled val="1"/>
        </dgm:presLayoutVars>
      </dgm:prSet>
      <dgm:spPr/>
    </dgm:pt>
    <dgm:pt modelId="{67C7DAFB-C083-4170-A2B0-8E2F87F4E41B}" type="pres">
      <dgm:prSet presAssocID="{2CD0F06B-C7E6-4DA0-B79F-8B49589D7811}" presName="childText" presStyleLbl="revTx" presStyleIdx="2" presStyleCnt="5">
        <dgm:presLayoutVars>
          <dgm:bulletEnabled val="1"/>
        </dgm:presLayoutVars>
      </dgm:prSet>
      <dgm:spPr/>
    </dgm:pt>
    <dgm:pt modelId="{07BA9D1D-2736-4521-9B08-140401C57832}" type="pres">
      <dgm:prSet presAssocID="{74DA2277-C661-4369-B8BC-16273F6BE899}" presName="parentText" presStyleLbl="node1" presStyleIdx="3" presStyleCnt="5">
        <dgm:presLayoutVars>
          <dgm:chMax val="0"/>
          <dgm:bulletEnabled val="1"/>
        </dgm:presLayoutVars>
      </dgm:prSet>
      <dgm:spPr/>
    </dgm:pt>
    <dgm:pt modelId="{50C8EC92-648C-4A8E-AD48-B97C0555D82D}" type="pres">
      <dgm:prSet presAssocID="{74DA2277-C661-4369-B8BC-16273F6BE899}" presName="childText" presStyleLbl="revTx" presStyleIdx="3" presStyleCnt="5">
        <dgm:presLayoutVars>
          <dgm:bulletEnabled val="1"/>
        </dgm:presLayoutVars>
      </dgm:prSet>
      <dgm:spPr/>
    </dgm:pt>
    <dgm:pt modelId="{58854CE2-1637-439B-B62F-CF30E659DA99}" type="pres">
      <dgm:prSet presAssocID="{DEC4E30C-5389-495D-B77A-B661A29A994C}" presName="parentText" presStyleLbl="node1" presStyleIdx="4" presStyleCnt="5">
        <dgm:presLayoutVars>
          <dgm:chMax val="0"/>
          <dgm:bulletEnabled val="1"/>
        </dgm:presLayoutVars>
      </dgm:prSet>
      <dgm:spPr/>
    </dgm:pt>
    <dgm:pt modelId="{D61EDE04-53A4-4510-B55B-E79EB65BAF15}" type="pres">
      <dgm:prSet presAssocID="{DEC4E30C-5389-495D-B77A-B661A29A994C}" presName="childText" presStyleLbl="revTx" presStyleIdx="4" presStyleCnt="5">
        <dgm:presLayoutVars>
          <dgm:bulletEnabled val="1"/>
        </dgm:presLayoutVars>
      </dgm:prSet>
      <dgm:spPr/>
    </dgm:pt>
  </dgm:ptLst>
  <dgm:cxnLst>
    <dgm:cxn modelId="{77F39508-3269-463E-9C42-62F182F20D0D}" type="presOf" srcId="{0147518E-8BC9-419D-B746-5BA07C955484}" destId="{67C7DAFB-C083-4170-A2B0-8E2F87F4E41B}" srcOrd="0" destOrd="0" presId="urn:microsoft.com/office/officeart/2005/8/layout/vList2"/>
    <dgm:cxn modelId="{08E1410A-3F62-48D9-86F4-CFA8F1E6324B}" srcId="{F5D36EDD-85DF-45B2-A00A-CC874B8D186E}" destId="{2D31122C-BB20-4B64-AEB8-4168869B69FE}" srcOrd="1" destOrd="0" parTransId="{65FEAFFB-1203-4E2C-A25F-ECA1BCF8DE45}" sibTransId="{8DFEFADC-0EDD-4505-9617-9BFC29F4BC22}"/>
    <dgm:cxn modelId="{8DBA9A21-64E2-45AE-89F0-638A2FAC61A4}" srcId="{F5D36EDD-85DF-45B2-A00A-CC874B8D186E}" destId="{2CD0F06B-C7E6-4DA0-B79F-8B49589D7811}" srcOrd="2" destOrd="0" parTransId="{AACFDCB9-6D97-4E2F-819D-6B22932E0D3D}" sibTransId="{0B39D719-1878-4FC5-809F-DF35700E6F09}"/>
    <dgm:cxn modelId="{8DC74D3A-492A-49E4-8405-DFF0582A3945}" type="presOf" srcId="{A76D1570-35D1-46EB-92E0-B53A3C483E67}" destId="{CAA80969-630B-418E-803E-EC95DF330B0E}" srcOrd="0" destOrd="0" presId="urn:microsoft.com/office/officeart/2005/8/layout/vList2"/>
    <dgm:cxn modelId="{6D151B3B-428D-4EA3-A295-98A4C9944C7F}" type="presOf" srcId="{2CD0F06B-C7E6-4DA0-B79F-8B49589D7811}" destId="{357500E2-E9C3-4C97-B944-4DF2E2D91891}" srcOrd="0" destOrd="0" presId="urn:microsoft.com/office/officeart/2005/8/layout/vList2"/>
    <dgm:cxn modelId="{C7DF225F-8A66-47A0-A2FA-470C72615BFC}" type="presOf" srcId="{FE986C75-54C3-48BE-B745-8F7BDB622839}" destId="{01691C94-2491-408D-8ED8-4DC65F3C8320}" srcOrd="0" destOrd="0" presId="urn:microsoft.com/office/officeart/2005/8/layout/vList2"/>
    <dgm:cxn modelId="{A6D2F253-F885-450D-B775-1F7C1F1F4043}" srcId="{2CD0F06B-C7E6-4DA0-B79F-8B49589D7811}" destId="{0147518E-8BC9-419D-B746-5BA07C955484}" srcOrd="0" destOrd="0" parTransId="{FEDAB21A-316E-4D03-8321-FC243B6F09C4}" sibTransId="{CAA432AF-4B71-4E28-837E-54E46760FE23}"/>
    <dgm:cxn modelId="{C71FE177-B9DE-4538-B7E8-9A1E52388DB2}" srcId="{450B4EC9-808C-4F19-8D25-E36CD0BD62DF}" destId="{FE986C75-54C3-48BE-B745-8F7BDB622839}" srcOrd="0" destOrd="0" parTransId="{9753765A-DD96-4A83-A7CC-093488ECEDE2}" sibTransId="{3130D8DA-AF3A-4A99-A386-EF069BC26906}"/>
    <dgm:cxn modelId="{122C9B7C-1850-4054-ACD9-BC82AC1B6436}" type="presOf" srcId="{DEC4E30C-5389-495D-B77A-B661A29A994C}" destId="{58854CE2-1637-439B-B62F-CF30E659DA99}" srcOrd="0" destOrd="0" presId="urn:microsoft.com/office/officeart/2005/8/layout/vList2"/>
    <dgm:cxn modelId="{722CAA81-60F7-4BF1-874F-4D64C3266011}" srcId="{74DA2277-C661-4369-B8BC-16273F6BE899}" destId="{3986C31E-4BD3-4B1F-AE1B-D118BBAB75BF}" srcOrd="0" destOrd="0" parTransId="{F8B0687A-D4DE-4648-A802-992E1256EF6A}" sibTransId="{5FB9B97F-A89F-4BFA-B1CF-7C56A8C6EE72}"/>
    <dgm:cxn modelId="{2EFC6195-9BD7-40C5-80B3-B9C582AB0E54}" type="presOf" srcId="{2D31122C-BB20-4B64-AEB8-4168869B69FE}" destId="{23BDBE94-0A3D-4F19-A811-05C88FD34244}" srcOrd="0" destOrd="0" presId="urn:microsoft.com/office/officeart/2005/8/layout/vList2"/>
    <dgm:cxn modelId="{509AB295-9B10-4B1D-B500-F6AFF61B4592}" srcId="{F5D36EDD-85DF-45B2-A00A-CC874B8D186E}" destId="{450B4EC9-808C-4F19-8D25-E36CD0BD62DF}" srcOrd="0" destOrd="0" parTransId="{C00F9155-004E-4A94-A547-568AC9D25819}" sibTransId="{ABC8A85E-366A-4D3F-9CBA-6DFA76178F94}"/>
    <dgm:cxn modelId="{7E8CB79D-D2E5-43C9-8CD3-16C0E05A48B3}" srcId="{DEC4E30C-5389-495D-B77A-B661A29A994C}" destId="{7DB268F9-7B9A-4276-945D-C1D9549F24B8}" srcOrd="0" destOrd="0" parTransId="{456E28F6-823E-4AF5-8236-B4EDA541F88D}" sibTransId="{E6521963-E875-4E0F-88D5-43E60DBD04AA}"/>
    <dgm:cxn modelId="{633827A0-85E0-4FA3-95CC-20895336A7C7}" type="presOf" srcId="{7DB268F9-7B9A-4276-945D-C1D9549F24B8}" destId="{D61EDE04-53A4-4510-B55B-E79EB65BAF15}" srcOrd="0" destOrd="0" presId="urn:microsoft.com/office/officeart/2005/8/layout/vList2"/>
    <dgm:cxn modelId="{08C0BFA4-60DC-43C1-8498-3E5366DD7B0F}" type="presOf" srcId="{3986C31E-4BD3-4B1F-AE1B-D118BBAB75BF}" destId="{50C8EC92-648C-4A8E-AD48-B97C0555D82D}" srcOrd="0" destOrd="0" presId="urn:microsoft.com/office/officeart/2005/8/layout/vList2"/>
    <dgm:cxn modelId="{9C550DA9-0020-42FC-B1F0-15998F0BECEF}" srcId="{F5D36EDD-85DF-45B2-A00A-CC874B8D186E}" destId="{DEC4E30C-5389-495D-B77A-B661A29A994C}" srcOrd="4" destOrd="0" parTransId="{C204B09A-927E-4103-B197-6F094426983A}" sibTransId="{D924528D-9E0D-44F8-AB2B-78FEBB77088E}"/>
    <dgm:cxn modelId="{6AF8C6BD-782D-4B8E-84E2-77461F8783B4}" type="presOf" srcId="{74DA2277-C661-4369-B8BC-16273F6BE899}" destId="{07BA9D1D-2736-4521-9B08-140401C57832}" srcOrd="0" destOrd="0" presId="urn:microsoft.com/office/officeart/2005/8/layout/vList2"/>
    <dgm:cxn modelId="{924F55C3-C499-4C92-B39D-659ADC900CD5}" srcId="{F5D36EDD-85DF-45B2-A00A-CC874B8D186E}" destId="{74DA2277-C661-4369-B8BC-16273F6BE899}" srcOrd="3" destOrd="0" parTransId="{B22E115A-0FCE-4EDD-B85E-72F9DF8AE61E}" sibTransId="{B734BB94-BA39-460A-9ECD-597D9DAEC6EC}"/>
    <dgm:cxn modelId="{636BAFC4-D0E3-485C-920F-4B7E8984DA10}" type="presOf" srcId="{F5D36EDD-85DF-45B2-A00A-CC874B8D186E}" destId="{8462E9A9-4C24-4B2B-8F1B-98437AADD5F0}" srcOrd="0" destOrd="0" presId="urn:microsoft.com/office/officeart/2005/8/layout/vList2"/>
    <dgm:cxn modelId="{2CFDE5E5-0C60-49C8-ADD2-2061E59631D5}" type="presOf" srcId="{450B4EC9-808C-4F19-8D25-E36CD0BD62DF}" destId="{9682BB0D-9B4F-47DC-9598-3ECAC7CBAA2D}" srcOrd="0" destOrd="0" presId="urn:microsoft.com/office/officeart/2005/8/layout/vList2"/>
    <dgm:cxn modelId="{7E23CDF6-6823-43C5-BBB4-18009B590055}" srcId="{2D31122C-BB20-4B64-AEB8-4168869B69FE}" destId="{A76D1570-35D1-46EB-92E0-B53A3C483E67}" srcOrd="0" destOrd="0" parTransId="{01F4978F-8473-47B3-9A69-48BEEF1F387D}" sibTransId="{02F6E9D3-63FD-4D7A-A134-F0CB77E1B1D0}"/>
    <dgm:cxn modelId="{99F85FCA-DD2F-4FB6-8ADF-E95C30C61D00}" type="presParOf" srcId="{8462E9A9-4C24-4B2B-8F1B-98437AADD5F0}" destId="{9682BB0D-9B4F-47DC-9598-3ECAC7CBAA2D}" srcOrd="0" destOrd="0" presId="urn:microsoft.com/office/officeart/2005/8/layout/vList2"/>
    <dgm:cxn modelId="{7D65456F-2FBC-4438-A555-4F54289637C9}" type="presParOf" srcId="{8462E9A9-4C24-4B2B-8F1B-98437AADD5F0}" destId="{01691C94-2491-408D-8ED8-4DC65F3C8320}" srcOrd="1" destOrd="0" presId="urn:microsoft.com/office/officeart/2005/8/layout/vList2"/>
    <dgm:cxn modelId="{6333EDAD-05ED-4B13-B83B-CE716D465E7F}" type="presParOf" srcId="{8462E9A9-4C24-4B2B-8F1B-98437AADD5F0}" destId="{23BDBE94-0A3D-4F19-A811-05C88FD34244}" srcOrd="2" destOrd="0" presId="urn:microsoft.com/office/officeart/2005/8/layout/vList2"/>
    <dgm:cxn modelId="{597C45DD-07BE-46A2-B898-A613CF2A38BC}" type="presParOf" srcId="{8462E9A9-4C24-4B2B-8F1B-98437AADD5F0}" destId="{CAA80969-630B-418E-803E-EC95DF330B0E}" srcOrd="3" destOrd="0" presId="urn:microsoft.com/office/officeart/2005/8/layout/vList2"/>
    <dgm:cxn modelId="{767CF88A-CEF8-4095-9137-4B4ED895FF78}" type="presParOf" srcId="{8462E9A9-4C24-4B2B-8F1B-98437AADD5F0}" destId="{357500E2-E9C3-4C97-B944-4DF2E2D91891}" srcOrd="4" destOrd="0" presId="urn:microsoft.com/office/officeart/2005/8/layout/vList2"/>
    <dgm:cxn modelId="{8D496B17-DD82-448C-895E-0C015AFE097D}" type="presParOf" srcId="{8462E9A9-4C24-4B2B-8F1B-98437AADD5F0}" destId="{67C7DAFB-C083-4170-A2B0-8E2F87F4E41B}" srcOrd="5" destOrd="0" presId="urn:microsoft.com/office/officeart/2005/8/layout/vList2"/>
    <dgm:cxn modelId="{951D1B55-C3FD-40B0-A957-16B0346E84D4}" type="presParOf" srcId="{8462E9A9-4C24-4B2B-8F1B-98437AADD5F0}" destId="{07BA9D1D-2736-4521-9B08-140401C57832}" srcOrd="6" destOrd="0" presId="urn:microsoft.com/office/officeart/2005/8/layout/vList2"/>
    <dgm:cxn modelId="{5CF753DE-0A65-41D8-97B7-9C21B14AAE6D}" type="presParOf" srcId="{8462E9A9-4C24-4B2B-8F1B-98437AADD5F0}" destId="{50C8EC92-648C-4A8E-AD48-B97C0555D82D}" srcOrd="7" destOrd="0" presId="urn:microsoft.com/office/officeart/2005/8/layout/vList2"/>
    <dgm:cxn modelId="{E1980867-4973-445F-B95F-EEF6443BA353}" type="presParOf" srcId="{8462E9A9-4C24-4B2B-8F1B-98437AADD5F0}" destId="{58854CE2-1637-439B-B62F-CF30E659DA99}" srcOrd="8" destOrd="0" presId="urn:microsoft.com/office/officeart/2005/8/layout/vList2"/>
    <dgm:cxn modelId="{2FB65E79-A0BF-4746-AF39-1D12F9964B4F}" type="presParOf" srcId="{8462E9A9-4C24-4B2B-8F1B-98437AADD5F0}" destId="{D61EDE04-53A4-4510-B55B-E79EB65BAF15}"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477C8-27A1-43A8-A27F-678B0FC54787}">
      <dsp:nvSpPr>
        <dsp:cNvPr id="0" name=""/>
        <dsp:cNvSpPr/>
      </dsp:nvSpPr>
      <dsp:spPr>
        <a:xfrm>
          <a:off x="0" y="12420"/>
          <a:ext cx="8947150" cy="575639"/>
        </a:xfrm>
        <a:prstGeom prst="roundRect">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kern="1200" dirty="0"/>
            <a:t>Consideraciones económicas</a:t>
          </a:r>
        </a:p>
      </dsp:txBody>
      <dsp:txXfrm>
        <a:off x="28100" y="40520"/>
        <a:ext cx="8890950" cy="519439"/>
      </dsp:txXfrm>
    </dsp:sp>
    <dsp:sp modelId="{5EE8AC84-AF9E-49D1-95D6-B4B071D4541D}">
      <dsp:nvSpPr>
        <dsp:cNvPr id="0" name=""/>
        <dsp:cNvSpPr/>
      </dsp:nvSpPr>
      <dsp:spPr>
        <a:xfrm>
          <a:off x="0" y="588060"/>
          <a:ext cx="8947150" cy="5961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dirty="0"/>
            <a:t>Llevar a cabo operaciones fraudulentas, robo de información confidencial que posteriormente es vendida a terceros, extorciones.</a:t>
          </a:r>
        </a:p>
      </dsp:txBody>
      <dsp:txXfrm>
        <a:off x="0" y="588060"/>
        <a:ext cx="8947150" cy="596160"/>
      </dsp:txXfrm>
    </dsp:sp>
    <dsp:sp modelId="{A13765E5-8CEA-4B89-A068-4DAE11C17143}">
      <dsp:nvSpPr>
        <dsp:cNvPr id="0" name=""/>
        <dsp:cNvSpPr/>
      </dsp:nvSpPr>
      <dsp:spPr>
        <a:xfrm>
          <a:off x="0" y="1184220"/>
          <a:ext cx="8947150" cy="575639"/>
        </a:xfrm>
        <a:prstGeom prst="roundRect">
          <a:avLst/>
        </a:prstGeom>
        <a:solidFill>
          <a:schemeClr val="accent3">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kern="1200" dirty="0"/>
            <a:t>Diversión</a:t>
          </a:r>
        </a:p>
      </dsp:txBody>
      <dsp:txXfrm>
        <a:off x="28100" y="1212320"/>
        <a:ext cx="8890950" cy="519439"/>
      </dsp:txXfrm>
    </dsp:sp>
    <dsp:sp modelId="{F6B16DFE-51A2-421B-A607-B798AE617447}">
      <dsp:nvSpPr>
        <dsp:cNvPr id="0" name=""/>
        <dsp:cNvSpPr/>
      </dsp:nvSpPr>
      <dsp:spPr>
        <a:xfrm>
          <a:off x="0" y="1759860"/>
          <a:ext cx="8947150" cy="5961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dirty="0"/>
            <a:t>Algunos usuarios de internet realizan estos ataques como una forma de pasar el rato delante de su ordenador</a:t>
          </a:r>
        </a:p>
      </dsp:txBody>
      <dsp:txXfrm>
        <a:off x="0" y="1759860"/>
        <a:ext cx="8947150" cy="596160"/>
      </dsp:txXfrm>
    </dsp:sp>
    <dsp:sp modelId="{C5A7A8C9-B24E-4AED-A569-85EA391593BE}">
      <dsp:nvSpPr>
        <dsp:cNvPr id="0" name=""/>
        <dsp:cNvSpPr/>
      </dsp:nvSpPr>
      <dsp:spPr>
        <a:xfrm>
          <a:off x="0" y="2356020"/>
          <a:ext cx="8947150" cy="575639"/>
        </a:xfrm>
        <a:prstGeom prst="round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kern="1200" dirty="0"/>
            <a:t>Ideología</a:t>
          </a:r>
        </a:p>
      </dsp:txBody>
      <dsp:txXfrm>
        <a:off x="28100" y="2384120"/>
        <a:ext cx="8890950" cy="519439"/>
      </dsp:txXfrm>
    </dsp:sp>
    <dsp:sp modelId="{06A35F30-AB8C-4586-99C5-BCD48ABFD7DC}">
      <dsp:nvSpPr>
        <dsp:cNvPr id="0" name=""/>
        <dsp:cNvSpPr/>
      </dsp:nvSpPr>
      <dsp:spPr>
        <a:xfrm>
          <a:off x="0" y="2931660"/>
          <a:ext cx="8947150" cy="5961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dirty="0"/>
            <a:t>Ataques realizados contra determinadas organizaciones , empresas y </a:t>
          </a:r>
          <a:r>
            <a:rPr lang="es-ES" sz="1900" kern="1200" dirty="0" err="1"/>
            <a:t>websites</a:t>
          </a:r>
          <a:r>
            <a:rPr lang="es-ES" sz="1900" kern="1200" dirty="0"/>
            <a:t> gubernamentales con un contenido claramente político.</a:t>
          </a:r>
        </a:p>
      </dsp:txBody>
      <dsp:txXfrm>
        <a:off x="0" y="2931660"/>
        <a:ext cx="8947150" cy="596160"/>
      </dsp:txXfrm>
    </dsp:sp>
    <dsp:sp modelId="{4A6C7234-31E0-4988-94E1-3CD6C6FF7F4B}">
      <dsp:nvSpPr>
        <dsp:cNvPr id="0" name=""/>
        <dsp:cNvSpPr/>
      </dsp:nvSpPr>
      <dsp:spPr>
        <a:xfrm>
          <a:off x="0" y="3511195"/>
          <a:ext cx="8947150" cy="575639"/>
        </a:xfrm>
        <a:prstGeom prst="round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kern="1200" dirty="0"/>
            <a:t>Autorrealización</a:t>
          </a:r>
        </a:p>
      </dsp:txBody>
      <dsp:txXfrm>
        <a:off x="28100" y="3539295"/>
        <a:ext cx="8890950" cy="519439"/>
      </dsp:txXfrm>
    </dsp:sp>
    <dsp:sp modelId="{1339D96A-0DE0-427B-89CD-EDE52810A707}">
      <dsp:nvSpPr>
        <dsp:cNvPr id="0" name=""/>
        <dsp:cNvSpPr/>
      </dsp:nvSpPr>
      <dsp:spPr>
        <a:xfrm>
          <a:off x="0" y="4103460"/>
          <a:ext cx="8947150" cy="39744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30480" rIns="170688" bIns="30480" numCol="1" spcCol="1270" anchor="t" anchorCtr="0">
          <a:noAutofit/>
        </a:bodyPr>
        <a:lstStyle/>
        <a:p>
          <a:pPr marL="171450" lvl="1" indent="-171450" algn="l" defTabSz="844550">
            <a:lnSpc>
              <a:spcPct val="90000"/>
            </a:lnSpc>
            <a:spcBef>
              <a:spcPct val="0"/>
            </a:spcBef>
            <a:spcAft>
              <a:spcPct val="20000"/>
            </a:spcAft>
            <a:buChar char="•"/>
          </a:pPr>
          <a:endParaRPr lang="es-ES" sz="1900" kern="1200"/>
        </a:p>
      </dsp:txBody>
      <dsp:txXfrm>
        <a:off x="0" y="4103460"/>
        <a:ext cx="8947150" cy="397440"/>
      </dsp:txXfrm>
    </dsp:sp>
    <dsp:sp modelId="{E38529F4-57E0-4B81-BCC2-ECB3C4D3FAEF}">
      <dsp:nvSpPr>
        <dsp:cNvPr id="0" name=""/>
        <dsp:cNvSpPr/>
      </dsp:nvSpPr>
      <dsp:spPr>
        <a:xfrm>
          <a:off x="0" y="4500900"/>
          <a:ext cx="8947150" cy="575639"/>
        </a:xfrm>
        <a:prstGeom prst="roundRect">
          <a:avLst/>
        </a:prstGeom>
        <a:solidFill>
          <a:schemeClr val="accent6">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kern="1200" dirty="0"/>
            <a:t>Búsqueda de reconocimiento social</a:t>
          </a:r>
        </a:p>
      </dsp:txBody>
      <dsp:txXfrm>
        <a:off x="28100" y="4529000"/>
        <a:ext cx="8890950" cy="519439"/>
      </dsp:txXfrm>
    </dsp:sp>
    <dsp:sp modelId="{413E22AB-D4DE-49DC-AD20-A76D06D06999}">
      <dsp:nvSpPr>
        <dsp:cNvPr id="0" name=""/>
        <dsp:cNvSpPr/>
      </dsp:nvSpPr>
      <dsp:spPr>
        <a:xfrm>
          <a:off x="0" y="5076539"/>
          <a:ext cx="8947150" cy="39744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dirty="0"/>
            <a:t>Y de cierto estatus dentro de una comunidad de usuarios</a:t>
          </a:r>
        </a:p>
      </dsp:txBody>
      <dsp:txXfrm>
        <a:off x="0" y="5076539"/>
        <a:ext cx="8947150" cy="3974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12554-2BCF-41D5-BCA3-47429A16ABAE}">
      <dsp:nvSpPr>
        <dsp:cNvPr id="0" name=""/>
        <dsp:cNvSpPr/>
      </dsp:nvSpPr>
      <dsp:spPr>
        <a:xfrm>
          <a:off x="-5838104" y="-893493"/>
          <a:ext cx="6950323" cy="6950323"/>
        </a:xfrm>
        <a:prstGeom prst="blockArc">
          <a:avLst>
            <a:gd name="adj1" fmla="val 18900000"/>
            <a:gd name="adj2" fmla="val 2700000"/>
            <a:gd name="adj3" fmla="val 311"/>
          </a:avLst>
        </a:prstGeom>
        <a:noFill/>
        <a:ln w="19050" cap="rnd"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12A5034-B248-41A3-AC0B-2A1BFE8202BC}">
      <dsp:nvSpPr>
        <dsp:cNvPr id="0" name=""/>
        <dsp:cNvSpPr/>
      </dsp:nvSpPr>
      <dsp:spPr>
        <a:xfrm>
          <a:off x="582161" y="396957"/>
          <a:ext cx="8292438" cy="794327"/>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0498"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Ejecutar algunas actividades que produzcan un elevado consumo de los recursos de las maquinas afectadas. (</a:t>
          </a:r>
          <a:r>
            <a:rPr lang="es-HN" sz="1600" kern="1200" dirty="0" err="1"/>
            <a:t>procesador,memoria</a:t>
          </a:r>
          <a:r>
            <a:rPr lang="es-HN" sz="1600" kern="1200" dirty="0"/>
            <a:t> y disco duro provocando una caída en su rendimiento.</a:t>
          </a:r>
        </a:p>
      </dsp:txBody>
      <dsp:txXfrm>
        <a:off x="582161" y="396957"/>
        <a:ext cx="8292438" cy="794327"/>
      </dsp:txXfrm>
    </dsp:sp>
    <dsp:sp modelId="{5A3EC6AD-2544-45F8-91A6-B392605CAA83}">
      <dsp:nvSpPr>
        <dsp:cNvPr id="0" name=""/>
        <dsp:cNvSpPr/>
      </dsp:nvSpPr>
      <dsp:spPr>
        <a:xfrm>
          <a:off x="85706" y="297666"/>
          <a:ext cx="992909" cy="992909"/>
        </a:xfrm>
        <a:prstGeom prst="ellipse">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292E217-AF6D-4E18-86B7-BEF683A0CE59}">
      <dsp:nvSpPr>
        <dsp:cNvPr id="0" name=""/>
        <dsp:cNvSpPr/>
      </dsp:nvSpPr>
      <dsp:spPr>
        <a:xfrm>
          <a:off x="1037567" y="1588655"/>
          <a:ext cx="7837032" cy="794327"/>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0498"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Provocar el colapso de redes de ordenadores mediante la generación de grandes cantidades de trafico generalmente desde múltiples equipos.</a:t>
          </a:r>
        </a:p>
      </dsp:txBody>
      <dsp:txXfrm>
        <a:off x="1037567" y="1588655"/>
        <a:ext cx="7837032" cy="794327"/>
      </dsp:txXfrm>
    </dsp:sp>
    <dsp:sp modelId="{78630896-0D6C-4E78-8961-6ADE07229F4F}">
      <dsp:nvSpPr>
        <dsp:cNvPr id="0" name=""/>
        <dsp:cNvSpPr/>
      </dsp:nvSpPr>
      <dsp:spPr>
        <a:xfrm>
          <a:off x="541113" y="1489364"/>
          <a:ext cx="992909" cy="992909"/>
        </a:xfrm>
        <a:prstGeom prst="ellipse">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4D280BD-D623-4C46-8247-CDE0D3BBC52B}">
      <dsp:nvSpPr>
        <dsp:cNvPr id="0" name=""/>
        <dsp:cNvSpPr/>
      </dsp:nvSpPr>
      <dsp:spPr>
        <a:xfrm>
          <a:off x="1037567" y="2780353"/>
          <a:ext cx="7837032" cy="794327"/>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0498"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Trasmisión de paquetes de datos malformados o que incumplan las reglas de un protocolo, para provocar la caída de un equipo que no se encuentre preparado para recibir este tipo de trafico malintencionado.</a:t>
          </a:r>
        </a:p>
      </dsp:txBody>
      <dsp:txXfrm>
        <a:off x="1037567" y="2780353"/>
        <a:ext cx="7837032" cy="794327"/>
      </dsp:txXfrm>
    </dsp:sp>
    <dsp:sp modelId="{C12C6718-8B98-4566-852D-C4948E5875A1}">
      <dsp:nvSpPr>
        <dsp:cNvPr id="0" name=""/>
        <dsp:cNvSpPr/>
      </dsp:nvSpPr>
      <dsp:spPr>
        <a:xfrm>
          <a:off x="541113" y="2681062"/>
          <a:ext cx="992909" cy="992909"/>
        </a:xfrm>
        <a:prstGeom prst="ellipse">
          <a:avLst/>
        </a:prstGeom>
        <a:solidFill>
          <a:schemeClr val="lt1">
            <a:hueOff val="0"/>
            <a:satOff val="0"/>
            <a:lumOff val="0"/>
            <a:alphaOff val="0"/>
          </a:schemeClr>
        </a:soli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96280DF-3218-431A-BD74-72A7C372EA1B}">
      <dsp:nvSpPr>
        <dsp:cNvPr id="0" name=""/>
        <dsp:cNvSpPr/>
      </dsp:nvSpPr>
      <dsp:spPr>
        <a:xfrm>
          <a:off x="582161" y="3972051"/>
          <a:ext cx="8292438" cy="794327"/>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0498"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Sabotajes mediante </a:t>
          </a:r>
          <a:r>
            <a:rPr lang="es-HN" sz="1600" kern="1200" dirty="0" err="1"/>
            <a:t>routers</a:t>
          </a:r>
          <a:r>
            <a:rPr lang="es-HN" sz="1600" kern="1200" dirty="0"/>
            <a:t> “maliciosos”, que se encarguen de proporcionar información falsa sobre tablas de enrutamiento que impidan el acceso a ciertas maquinas de la red.</a:t>
          </a:r>
        </a:p>
      </dsp:txBody>
      <dsp:txXfrm>
        <a:off x="582161" y="3972051"/>
        <a:ext cx="8292438" cy="794327"/>
      </dsp:txXfrm>
    </dsp:sp>
    <dsp:sp modelId="{0AF73950-7B33-49D3-AE5B-E5302890EC63}">
      <dsp:nvSpPr>
        <dsp:cNvPr id="0" name=""/>
        <dsp:cNvSpPr/>
      </dsp:nvSpPr>
      <dsp:spPr>
        <a:xfrm>
          <a:off x="85706" y="3872760"/>
          <a:ext cx="992909" cy="992909"/>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12554-2BCF-41D5-BCA3-47429A16ABAE}">
      <dsp:nvSpPr>
        <dsp:cNvPr id="0" name=""/>
        <dsp:cNvSpPr/>
      </dsp:nvSpPr>
      <dsp:spPr>
        <a:xfrm>
          <a:off x="-5946189" y="-909925"/>
          <a:ext cx="7078721" cy="7078721"/>
        </a:xfrm>
        <a:prstGeom prst="blockArc">
          <a:avLst>
            <a:gd name="adj1" fmla="val 18900000"/>
            <a:gd name="adj2" fmla="val 2700000"/>
            <a:gd name="adj3" fmla="val 305"/>
          </a:avLst>
        </a:prstGeom>
        <a:noFill/>
        <a:ln w="19050" cap="rnd"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12A5034-B248-41A3-AC0B-2A1BFE8202BC}">
      <dsp:nvSpPr>
        <dsp:cNvPr id="0" name=""/>
        <dsp:cNvSpPr/>
      </dsp:nvSpPr>
      <dsp:spPr>
        <a:xfrm>
          <a:off x="592766" y="404301"/>
          <a:ext cx="8280325" cy="809024"/>
        </a:xfrm>
        <a:prstGeom prst="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2163"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Activación de programas “bacteria”, cuyo objetivo es replicarse dentro de un sistema informático, consumiendo la memoria y la capacidad del procesador hasta detener por completo al equipo infectado</a:t>
          </a:r>
        </a:p>
      </dsp:txBody>
      <dsp:txXfrm>
        <a:off x="592766" y="404301"/>
        <a:ext cx="8280325" cy="809024"/>
      </dsp:txXfrm>
    </dsp:sp>
    <dsp:sp modelId="{5A3EC6AD-2544-45F8-91A6-B392605CAA83}">
      <dsp:nvSpPr>
        <dsp:cNvPr id="0" name=""/>
        <dsp:cNvSpPr/>
      </dsp:nvSpPr>
      <dsp:spPr>
        <a:xfrm>
          <a:off x="87126" y="303173"/>
          <a:ext cx="1011280" cy="1011280"/>
        </a:xfrm>
        <a:prstGeom prst="ellipse">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292E217-AF6D-4E18-86B7-BEF683A0CE59}">
      <dsp:nvSpPr>
        <dsp:cNvPr id="0" name=""/>
        <dsp:cNvSpPr/>
      </dsp:nvSpPr>
      <dsp:spPr>
        <a:xfrm>
          <a:off x="1056598" y="1618049"/>
          <a:ext cx="7816492" cy="809024"/>
        </a:xfrm>
        <a:prstGeom prst="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2163"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Envió masivo de miles de mensajes de correo electrónico provocando la sobrecarga del servidor de correo y de las redes afectadas.</a:t>
          </a:r>
        </a:p>
      </dsp:txBody>
      <dsp:txXfrm>
        <a:off x="1056598" y="1618049"/>
        <a:ext cx="7816492" cy="809024"/>
      </dsp:txXfrm>
    </dsp:sp>
    <dsp:sp modelId="{78630896-0D6C-4E78-8961-6ADE07229F4F}">
      <dsp:nvSpPr>
        <dsp:cNvPr id="0" name=""/>
        <dsp:cNvSpPr/>
      </dsp:nvSpPr>
      <dsp:spPr>
        <a:xfrm>
          <a:off x="550958" y="1516921"/>
          <a:ext cx="1011280" cy="1011280"/>
        </a:xfrm>
        <a:prstGeom prst="ellipse">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4D280BD-D623-4C46-8247-CDE0D3BBC52B}">
      <dsp:nvSpPr>
        <dsp:cNvPr id="0" name=""/>
        <dsp:cNvSpPr/>
      </dsp:nvSpPr>
      <dsp:spPr>
        <a:xfrm>
          <a:off x="1056598" y="2831796"/>
          <a:ext cx="7816492" cy="809024"/>
        </a:xfrm>
        <a:prstGeom prst="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2163"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“Ataque reflector”, que persigue generar un intercambio ininterrumpido de trafico entre dos o mas equipos para disminuir su rendimiento o incluso conseguir su completo bloqueo dentro de una red informática.</a:t>
          </a:r>
        </a:p>
      </dsp:txBody>
      <dsp:txXfrm>
        <a:off x="1056598" y="2831796"/>
        <a:ext cx="7816492" cy="809024"/>
      </dsp:txXfrm>
    </dsp:sp>
    <dsp:sp modelId="{C12C6718-8B98-4566-852D-C4948E5875A1}">
      <dsp:nvSpPr>
        <dsp:cNvPr id="0" name=""/>
        <dsp:cNvSpPr/>
      </dsp:nvSpPr>
      <dsp:spPr>
        <a:xfrm>
          <a:off x="550958" y="2730668"/>
          <a:ext cx="1011280" cy="1011280"/>
        </a:xfrm>
        <a:prstGeom prst="ellipse">
          <a:avLst/>
        </a:prstGeom>
        <a:solidFill>
          <a:schemeClr val="lt1">
            <a:hueOff val="0"/>
            <a:satOff val="0"/>
            <a:lumOff val="0"/>
            <a:alphaOff val="0"/>
          </a:schemeClr>
        </a:solidFill>
        <a:ln w="9525" cap="rnd" cmpd="sng" algn="ctr">
          <a:solidFill>
            <a:schemeClr val="accent4">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96280DF-3218-431A-BD74-72A7C372EA1B}">
      <dsp:nvSpPr>
        <dsp:cNvPr id="0" name=""/>
        <dsp:cNvSpPr/>
      </dsp:nvSpPr>
      <dsp:spPr>
        <a:xfrm>
          <a:off x="592766" y="4045543"/>
          <a:ext cx="8280325" cy="809024"/>
        </a:xfrm>
        <a:prstGeom prst="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2163" tIns="40640" rIns="40640" bIns="40640" numCol="1" spcCol="1270" anchor="ctr" anchorCtr="0">
          <a:noAutofit/>
        </a:bodyPr>
        <a:lstStyle/>
        <a:p>
          <a:pPr marL="0" lvl="0" indent="0" algn="l" defTabSz="711200">
            <a:lnSpc>
              <a:spcPct val="90000"/>
            </a:lnSpc>
            <a:spcBef>
              <a:spcPct val="0"/>
            </a:spcBef>
            <a:spcAft>
              <a:spcPct val="35000"/>
            </a:spcAft>
            <a:buNone/>
          </a:pPr>
          <a:r>
            <a:rPr lang="es-HN" sz="1600" kern="1200" dirty="0"/>
            <a:t>Incumplimiento de las reglas de un protocolo. Suelen utilizar(UDP, ICMP,TCP) sin llegar a establecer una conexión completa con el equipo atacado.</a:t>
          </a:r>
        </a:p>
      </dsp:txBody>
      <dsp:txXfrm>
        <a:off x="592766" y="4045543"/>
        <a:ext cx="8280325" cy="809024"/>
      </dsp:txXfrm>
    </dsp:sp>
    <dsp:sp modelId="{0AF73950-7B33-49D3-AE5B-E5302890EC63}">
      <dsp:nvSpPr>
        <dsp:cNvPr id="0" name=""/>
        <dsp:cNvSpPr/>
      </dsp:nvSpPr>
      <dsp:spPr>
        <a:xfrm>
          <a:off x="87126" y="3944415"/>
          <a:ext cx="1011280" cy="1011280"/>
        </a:xfrm>
        <a:prstGeom prst="ellipse">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D69DA-619C-4204-B0DD-B6E1E6DCAA6C}">
      <dsp:nvSpPr>
        <dsp:cNvPr id="0" name=""/>
        <dsp:cNvSpPr/>
      </dsp:nvSpPr>
      <dsp:spPr>
        <a:xfrm>
          <a:off x="0" y="33078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FA1D8FD-36A3-4817-AEB6-451C4C718943}">
      <dsp:nvSpPr>
        <dsp:cNvPr id="0" name=""/>
        <dsp:cNvSpPr/>
      </dsp:nvSpPr>
      <dsp:spPr>
        <a:xfrm>
          <a:off x="260061" y="65103"/>
          <a:ext cx="3640863" cy="531360"/>
        </a:xfrm>
        <a:prstGeom prst="roundRect">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“El ping de la muerte”</a:t>
          </a:r>
        </a:p>
      </dsp:txBody>
      <dsp:txXfrm>
        <a:off x="286000" y="91042"/>
        <a:ext cx="3588985" cy="479482"/>
      </dsp:txXfrm>
    </dsp:sp>
    <dsp:sp modelId="{9A85985B-FD61-4258-BE62-6E61F3C0F766}">
      <dsp:nvSpPr>
        <dsp:cNvPr id="0" name=""/>
        <dsp:cNvSpPr/>
      </dsp:nvSpPr>
      <dsp:spPr>
        <a:xfrm>
          <a:off x="0" y="114726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719CB69-EBA4-48FC-99E5-DBC645DD0B23}">
      <dsp:nvSpPr>
        <dsp:cNvPr id="0" name=""/>
        <dsp:cNvSpPr/>
      </dsp:nvSpPr>
      <dsp:spPr>
        <a:xfrm>
          <a:off x="260061" y="881583"/>
          <a:ext cx="3640863" cy="531360"/>
        </a:xfrm>
        <a:prstGeom prst="roundRect">
          <a:avLst/>
        </a:prstGeom>
        <a:solidFill>
          <a:schemeClr val="accent2">
            <a:hueOff val="686585"/>
            <a:satOff val="-12202"/>
            <a:lumOff val="392"/>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Land</a:t>
          </a:r>
          <a:r>
            <a:rPr lang="es-HN" sz="1800" b="1" kern="1200" dirty="0"/>
            <a:t> </a:t>
          </a:r>
          <a:r>
            <a:rPr lang="es-HN" sz="1800" b="1" kern="1200" dirty="0" err="1"/>
            <a:t>Attack</a:t>
          </a:r>
          <a:r>
            <a:rPr lang="es-HN" sz="1800" b="1" kern="1200" dirty="0"/>
            <a:t>”</a:t>
          </a:r>
        </a:p>
      </dsp:txBody>
      <dsp:txXfrm>
        <a:off x="286000" y="907522"/>
        <a:ext cx="3588985" cy="479482"/>
      </dsp:txXfrm>
    </dsp:sp>
    <dsp:sp modelId="{DF30A7AF-A06E-4A10-B8BE-C173CBD867A8}">
      <dsp:nvSpPr>
        <dsp:cNvPr id="0" name=""/>
        <dsp:cNvSpPr/>
      </dsp:nvSpPr>
      <dsp:spPr>
        <a:xfrm>
          <a:off x="0" y="196374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922D45C-AF7A-44BF-BC1C-A0F55B7A396F}">
      <dsp:nvSpPr>
        <dsp:cNvPr id="0" name=""/>
        <dsp:cNvSpPr/>
      </dsp:nvSpPr>
      <dsp:spPr>
        <a:xfrm>
          <a:off x="260061" y="1698063"/>
          <a:ext cx="3640863" cy="531360"/>
        </a:xfrm>
        <a:prstGeom prst="roundRect">
          <a:avLst/>
        </a:prstGeom>
        <a:solidFill>
          <a:schemeClr val="accent2">
            <a:hueOff val="1373170"/>
            <a:satOff val="-24404"/>
            <a:lumOff val="785"/>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Supernuke</a:t>
          </a:r>
          <a:r>
            <a:rPr lang="es-HN" sz="1800" b="1" kern="1200" dirty="0"/>
            <a:t>” o “</a:t>
          </a:r>
          <a:r>
            <a:rPr lang="es-HN" sz="1800" b="1" kern="1200" dirty="0" err="1"/>
            <a:t>Winnuke</a:t>
          </a:r>
          <a:r>
            <a:rPr lang="es-HN" sz="1800" b="1" kern="1200" dirty="0"/>
            <a:t>”</a:t>
          </a:r>
        </a:p>
      </dsp:txBody>
      <dsp:txXfrm>
        <a:off x="286000" y="1724002"/>
        <a:ext cx="3588985" cy="479482"/>
      </dsp:txXfrm>
    </dsp:sp>
    <dsp:sp modelId="{D67301E4-A599-40A8-A1E3-23669AFF2009}">
      <dsp:nvSpPr>
        <dsp:cNvPr id="0" name=""/>
        <dsp:cNvSpPr/>
      </dsp:nvSpPr>
      <dsp:spPr>
        <a:xfrm>
          <a:off x="0" y="278022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1BCB74B-EC6E-4C9A-8948-DDEDF6AD2FAD}">
      <dsp:nvSpPr>
        <dsp:cNvPr id="0" name=""/>
        <dsp:cNvSpPr/>
      </dsp:nvSpPr>
      <dsp:spPr>
        <a:xfrm>
          <a:off x="260061" y="2514543"/>
          <a:ext cx="3640863" cy="531360"/>
        </a:xfrm>
        <a:prstGeom prst="roundRect">
          <a:avLst/>
        </a:prstGeom>
        <a:solidFill>
          <a:schemeClr val="accent2">
            <a:hueOff val="2059755"/>
            <a:satOff val="-36606"/>
            <a:lumOff val="1177"/>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Teardrop</a:t>
          </a:r>
          <a:r>
            <a:rPr lang="es-HN" sz="1800" b="1" kern="1200" dirty="0"/>
            <a:t>”</a:t>
          </a:r>
        </a:p>
      </dsp:txBody>
      <dsp:txXfrm>
        <a:off x="286000" y="2540482"/>
        <a:ext cx="3588985" cy="479482"/>
      </dsp:txXfrm>
    </dsp:sp>
    <dsp:sp modelId="{E67759AE-FB91-4CB2-A610-03051749020D}">
      <dsp:nvSpPr>
        <dsp:cNvPr id="0" name=""/>
        <dsp:cNvSpPr/>
      </dsp:nvSpPr>
      <dsp:spPr>
        <a:xfrm>
          <a:off x="0" y="3733204"/>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DB09DF7-67AA-45DC-9DF6-1AF14333A11C}">
      <dsp:nvSpPr>
        <dsp:cNvPr id="0" name=""/>
        <dsp:cNvSpPr/>
      </dsp:nvSpPr>
      <dsp:spPr>
        <a:xfrm>
          <a:off x="260061" y="3331023"/>
          <a:ext cx="3666568" cy="603694"/>
        </a:xfrm>
        <a:prstGeom prst="roundRect">
          <a:avLst/>
        </a:prstGeom>
        <a:solidFill>
          <a:schemeClr val="accent2">
            <a:hueOff val="2746340"/>
            <a:satOff val="-48808"/>
            <a:lumOff val="1569"/>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Syn</a:t>
          </a:r>
          <a:r>
            <a:rPr lang="es-HN" sz="1800" b="1" kern="1200" dirty="0"/>
            <a:t> </a:t>
          </a:r>
          <a:r>
            <a:rPr lang="es-HN" sz="1800" b="1" kern="1200" dirty="0" err="1"/>
            <a:t>Flood</a:t>
          </a:r>
          <a:r>
            <a:rPr lang="es-HN" sz="1800" b="1" kern="1200" dirty="0"/>
            <a:t>”</a:t>
          </a:r>
        </a:p>
      </dsp:txBody>
      <dsp:txXfrm>
        <a:off x="289531" y="3360493"/>
        <a:ext cx="3607628" cy="5447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D69DA-619C-4204-B0DD-B6E1E6DCAA6C}">
      <dsp:nvSpPr>
        <dsp:cNvPr id="0" name=""/>
        <dsp:cNvSpPr/>
      </dsp:nvSpPr>
      <dsp:spPr>
        <a:xfrm>
          <a:off x="0" y="33078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FA1D8FD-36A3-4817-AEB6-451C4C718943}">
      <dsp:nvSpPr>
        <dsp:cNvPr id="0" name=""/>
        <dsp:cNvSpPr/>
      </dsp:nvSpPr>
      <dsp:spPr>
        <a:xfrm>
          <a:off x="260061" y="65103"/>
          <a:ext cx="3640863" cy="531360"/>
        </a:xfrm>
        <a:prstGeom prst="round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Connection</a:t>
          </a:r>
          <a:r>
            <a:rPr lang="es-HN" sz="1800" b="1" kern="1200" dirty="0"/>
            <a:t> </a:t>
          </a:r>
          <a:r>
            <a:rPr lang="es-HN" sz="1800" b="1" kern="1200" dirty="0" err="1"/>
            <a:t>Flood</a:t>
          </a:r>
          <a:r>
            <a:rPr lang="es-HN" sz="1800" b="1" kern="1200" dirty="0"/>
            <a:t>”</a:t>
          </a:r>
        </a:p>
      </dsp:txBody>
      <dsp:txXfrm>
        <a:off x="286000" y="91042"/>
        <a:ext cx="3588985" cy="479482"/>
      </dsp:txXfrm>
    </dsp:sp>
    <dsp:sp modelId="{9A85985B-FD61-4258-BE62-6E61F3C0F766}">
      <dsp:nvSpPr>
        <dsp:cNvPr id="0" name=""/>
        <dsp:cNvSpPr/>
      </dsp:nvSpPr>
      <dsp:spPr>
        <a:xfrm>
          <a:off x="0" y="114726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719CB69-EBA4-48FC-99E5-DBC645DD0B23}">
      <dsp:nvSpPr>
        <dsp:cNvPr id="0" name=""/>
        <dsp:cNvSpPr/>
      </dsp:nvSpPr>
      <dsp:spPr>
        <a:xfrm>
          <a:off x="260061" y="881583"/>
          <a:ext cx="3640863" cy="531360"/>
        </a:xfrm>
        <a:prstGeom prst="roundRect">
          <a:avLst/>
        </a:prstGeom>
        <a:solidFill>
          <a:schemeClr val="accent4">
            <a:hueOff val="1871245"/>
            <a:satOff val="-10347"/>
            <a:lumOff val="-882"/>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“Net </a:t>
          </a:r>
          <a:r>
            <a:rPr lang="es-HN" sz="1800" b="1" kern="1200" dirty="0" err="1"/>
            <a:t>Flood</a:t>
          </a:r>
          <a:r>
            <a:rPr lang="es-HN" sz="1800" b="1" kern="1200" dirty="0"/>
            <a:t>”</a:t>
          </a:r>
        </a:p>
      </dsp:txBody>
      <dsp:txXfrm>
        <a:off x="286000" y="907522"/>
        <a:ext cx="3588985" cy="479482"/>
      </dsp:txXfrm>
    </dsp:sp>
    <dsp:sp modelId="{DF30A7AF-A06E-4A10-B8BE-C173CBD867A8}">
      <dsp:nvSpPr>
        <dsp:cNvPr id="0" name=""/>
        <dsp:cNvSpPr/>
      </dsp:nvSpPr>
      <dsp:spPr>
        <a:xfrm>
          <a:off x="0" y="196374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922D45C-AF7A-44BF-BC1C-A0F55B7A396F}">
      <dsp:nvSpPr>
        <dsp:cNvPr id="0" name=""/>
        <dsp:cNvSpPr/>
      </dsp:nvSpPr>
      <dsp:spPr>
        <a:xfrm>
          <a:off x="260061" y="1698063"/>
          <a:ext cx="3640863" cy="531360"/>
        </a:xfrm>
        <a:prstGeom prst="roundRect">
          <a:avLst/>
        </a:prstGeom>
        <a:solidFill>
          <a:schemeClr val="accent4">
            <a:hueOff val="3742489"/>
            <a:satOff val="-20694"/>
            <a:lumOff val="-1765"/>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Smurf</a:t>
          </a:r>
          <a:r>
            <a:rPr lang="es-HN" sz="1800" b="1" kern="1200" dirty="0"/>
            <a:t>”</a:t>
          </a:r>
        </a:p>
      </dsp:txBody>
      <dsp:txXfrm>
        <a:off x="286000" y="1724002"/>
        <a:ext cx="3588985" cy="479482"/>
      </dsp:txXfrm>
    </dsp:sp>
    <dsp:sp modelId="{D67301E4-A599-40A8-A1E3-23669AFF2009}">
      <dsp:nvSpPr>
        <dsp:cNvPr id="0" name=""/>
        <dsp:cNvSpPr/>
      </dsp:nvSpPr>
      <dsp:spPr>
        <a:xfrm>
          <a:off x="0" y="2780223"/>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1BCB74B-EC6E-4C9A-8948-DDEDF6AD2FAD}">
      <dsp:nvSpPr>
        <dsp:cNvPr id="0" name=""/>
        <dsp:cNvSpPr/>
      </dsp:nvSpPr>
      <dsp:spPr>
        <a:xfrm>
          <a:off x="260061" y="2514543"/>
          <a:ext cx="3640863" cy="531360"/>
        </a:xfrm>
        <a:prstGeom prst="roundRect">
          <a:avLst/>
        </a:prstGeom>
        <a:solidFill>
          <a:schemeClr val="accent4">
            <a:hueOff val="5613734"/>
            <a:satOff val="-31040"/>
            <a:lumOff val="-2647"/>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“Bomba UDP”</a:t>
          </a:r>
        </a:p>
      </dsp:txBody>
      <dsp:txXfrm>
        <a:off x="286000" y="2540482"/>
        <a:ext cx="3588985" cy="479482"/>
      </dsp:txXfrm>
    </dsp:sp>
    <dsp:sp modelId="{E67759AE-FB91-4CB2-A610-03051749020D}">
      <dsp:nvSpPr>
        <dsp:cNvPr id="0" name=""/>
        <dsp:cNvSpPr/>
      </dsp:nvSpPr>
      <dsp:spPr>
        <a:xfrm>
          <a:off x="0" y="3734142"/>
          <a:ext cx="5201234" cy="453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DB09DF7-67AA-45DC-9DF6-1AF14333A11C}">
      <dsp:nvSpPr>
        <dsp:cNvPr id="0" name=""/>
        <dsp:cNvSpPr/>
      </dsp:nvSpPr>
      <dsp:spPr>
        <a:xfrm>
          <a:off x="260061" y="3331023"/>
          <a:ext cx="3666568" cy="603694"/>
        </a:xfrm>
        <a:prstGeom prst="roundRect">
          <a:avLst/>
        </a:prstGeom>
        <a:solidFill>
          <a:schemeClr val="accent4">
            <a:hueOff val="7484979"/>
            <a:satOff val="-41387"/>
            <a:lumOff val="-3529"/>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616" tIns="0" rIns="137616" bIns="0" numCol="1" spcCol="1270" anchor="ctr" anchorCtr="0">
          <a:noAutofit/>
        </a:bodyPr>
        <a:lstStyle/>
        <a:p>
          <a:pPr marL="0" lvl="0" indent="0" algn="l" defTabSz="800100">
            <a:lnSpc>
              <a:spcPct val="90000"/>
            </a:lnSpc>
            <a:spcBef>
              <a:spcPct val="0"/>
            </a:spcBef>
            <a:spcAft>
              <a:spcPct val="35000"/>
            </a:spcAft>
            <a:buNone/>
          </a:pPr>
          <a:r>
            <a:rPr lang="es-HN" sz="1800" b="1" kern="1200" dirty="0"/>
            <a:t>“</a:t>
          </a:r>
          <a:r>
            <a:rPr lang="es-HN" sz="1800" b="1" kern="1200" dirty="0" err="1"/>
            <a:t>Snork</a:t>
          </a:r>
          <a:r>
            <a:rPr lang="es-HN" sz="1800" b="1" kern="1200" dirty="0"/>
            <a:t> UDP”</a:t>
          </a:r>
        </a:p>
      </dsp:txBody>
      <dsp:txXfrm>
        <a:off x="289531" y="3360493"/>
        <a:ext cx="3607628" cy="5447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8F5B9-A1B7-4F13-9C92-C757B3F8E16C}">
      <dsp:nvSpPr>
        <dsp:cNvPr id="0" name=""/>
        <dsp:cNvSpPr/>
      </dsp:nvSpPr>
      <dsp:spPr>
        <a:xfrm>
          <a:off x="0" y="135158"/>
          <a:ext cx="8947150" cy="754777"/>
        </a:xfrm>
        <a:prstGeom prst="roundRect">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dirty="0"/>
            <a:t>Descubrimiento y exploración del sistema informático</a:t>
          </a:r>
        </a:p>
      </dsp:txBody>
      <dsp:txXfrm>
        <a:off x="36845" y="172003"/>
        <a:ext cx="8873460" cy="681087"/>
      </dsp:txXfrm>
    </dsp:sp>
    <dsp:sp modelId="{7DCB4982-80AA-47F3-B4EC-CE550BA31453}">
      <dsp:nvSpPr>
        <dsp:cNvPr id="0" name=""/>
        <dsp:cNvSpPr/>
      </dsp:nvSpPr>
      <dsp:spPr>
        <a:xfrm>
          <a:off x="0" y="944656"/>
          <a:ext cx="8947150" cy="754777"/>
        </a:xfrm>
        <a:prstGeom prst="roundRect">
          <a:avLst/>
        </a:prstGeom>
        <a:solidFill>
          <a:schemeClr val="accent3">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dirty="0"/>
            <a:t>Búsqueda de vulnerabilidades en el sistema</a:t>
          </a:r>
        </a:p>
      </dsp:txBody>
      <dsp:txXfrm>
        <a:off x="36845" y="981501"/>
        <a:ext cx="8873460" cy="681087"/>
      </dsp:txXfrm>
    </dsp:sp>
    <dsp:sp modelId="{31DCCA80-E655-4FEE-9DAA-962E6FBA362C}">
      <dsp:nvSpPr>
        <dsp:cNvPr id="0" name=""/>
        <dsp:cNvSpPr/>
      </dsp:nvSpPr>
      <dsp:spPr>
        <a:xfrm>
          <a:off x="0" y="1754154"/>
          <a:ext cx="8947150" cy="754777"/>
        </a:xfrm>
        <a:prstGeom prst="round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dirty="0"/>
            <a:t>Explotación de las vulnerabilidades detectadas </a:t>
          </a:r>
        </a:p>
      </dsp:txBody>
      <dsp:txXfrm>
        <a:off x="36845" y="1790999"/>
        <a:ext cx="8873460" cy="681087"/>
      </dsp:txXfrm>
    </dsp:sp>
    <dsp:sp modelId="{19D0F5FF-C53A-433F-B507-F6C30E75EAE4}">
      <dsp:nvSpPr>
        <dsp:cNvPr id="0" name=""/>
        <dsp:cNvSpPr/>
      </dsp:nvSpPr>
      <dsp:spPr>
        <a:xfrm>
          <a:off x="0" y="2508932"/>
          <a:ext cx="8947150" cy="4719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Se suelen utilizar herramientas específicamente construidas para tal fin conocidas como </a:t>
          </a:r>
          <a:r>
            <a:rPr lang="es-ES" sz="1500" kern="1200" dirty="0" err="1"/>
            <a:t>exploits</a:t>
          </a:r>
          <a:r>
            <a:rPr lang="es-ES" sz="1500" kern="1200" dirty="0"/>
            <a:t> </a:t>
          </a:r>
        </a:p>
      </dsp:txBody>
      <dsp:txXfrm>
        <a:off x="0" y="2508932"/>
        <a:ext cx="8947150" cy="471960"/>
      </dsp:txXfrm>
    </dsp:sp>
    <dsp:sp modelId="{9C5C31E9-0512-4DB3-BD7B-5D87FF981B8C}">
      <dsp:nvSpPr>
        <dsp:cNvPr id="0" name=""/>
        <dsp:cNvSpPr/>
      </dsp:nvSpPr>
      <dsp:spPr>
        <a:xfrm>
          <a:off x="0" y="2980892"/>
          <a:ext cx="8947150" cy="754777"/>
        </a:xfrm>
        <a:prstGeom prst="round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dirty="0"/>
            <a:t>Corrupción o compromiso del sistema</a:t>
          </a:r>
        </a:p>
      </dsp:txBody>
      <dsp:txXfrm>
        <a:off x="36845" y="3017737"/>
        <a:ext cx="8873460" cy="681087"/>
      </dsp:txXfrm>
    </dsp:sp>
    <dsp:sp modelId="{B2E42BF5-20C8-4E12-81A5-BD555B3BB86D}">
      <dsp:nvSpPr>
        <dsp:cNvPr id="0" name=""/>
        <dsp:cNvSpPr/>
      </dsp:nvSpPr>
      <dsp:spPr>
        <a:xfrm>
          <a:off x="0" y="3735670"/>
          <a:ext cx="8947150" cy="4719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Modificación de programas y ficheros del sistema para dejar instaladas determinadas puertas traseras o troyanos </a:t>
          </a:r>
        </a:p>
      </dsp:txBody>
      <dsp:txXfrm>
        <a:off x="0" y="3735670"/>
        <a:ext cx="8947150" cy="471960"/>
      </dsp:txXfrm>
    </dsp:sp>
    <dsp:sp modelId="{E806C385-7EED-4B10-8561-4450B9DA0ADA}">
      <dsp:nvSpPr>
        <dsp:cNvPr id="0" name=""/>
        <dsp:cNvSpPr/>
      </dsp:nvSpPr>
      <dsp:spPr>
        <a:xfrm>
          <a:off x="0" y="4207630"/>
          <a:ext cx="8947150" cy="754777"/>
        </a:xfrm>
        <a:prstGeom prst="roundRect">
          <a:avLst/>
        </a:prstGeom>
        <a:solidFill>
          <a:schemeClr val="accent6">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dirty="0"/>
            <a:t>Eliminación de las pruebas que puedan revelar el ataque y el compromiso del sistema</a:t>
          </a:r>
        </a:p>
      </dsp:txBody>
      <dsp:txXfrm>
        <a:off x="36845" y="4244475"/>
        <a:ext cx="8873460" cy="681087"/>
      </dsp:txXfrm>
    </dsp:sp>
    <dsp:sp modelId="{42D02891-03C2-48AB-A273-04266963DFFE}">
      <dsp:nvSpPr>
        <dsp:cNvPr id="0" name=""/>
        <dsp:cNvSpPr/>
      </dsp:nvSpPr>
      <dsp:spPr>
        <a:xfrm>
          <a:off x="0" y="4962408"/>
          <a:ext cx="8947150" cy="471960"/>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4072"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Eliminación o modificación de los registros de actividad del equipo, modificación de los programas que se encargan de monitorizar la actividad del sistema.</a:t>
          </a:r>
        </a:p>
      </dsp:txBody>
      <dsp:txXfrm>
        <a:off x="0" y="4962408"/>
        <a:ext cx="8947150" cy="471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FB7DB-9408-4731-B875-299DA51891C4}">
      <dsp:nvSpPr>
        <dsp:cNvPr id="0" name=""/>
        <dsp:cNvSpPr/>
      </dsp:nvSpPr>
      <dsp:spPr>
        <a:xfrm>
          <a:off x="3578860" y="1772"/>
          <a:ext cx="5368290" cy="959924"/>
        </a:xfrm>
        <a:prstGeom prst="rightArrow">
          <a:avLst>
            <a:gd name="adj1" fmla="val 75000"/>
            <a:gd name="adj2" fmla="val 50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Que permiten detectar los servicios instalados en un determinado sistema informático</a:t>
          </a:r>
        </a:p>
      </dsp:txBody>
      <dsp:txXfrm>
        <a:off x="3578860" y="121763"/>
        <a:ext cx="5008319" cy="719943"/>
      </dsp:txXfrm>
    </dsp:sp>
    <dsp:sp modelId="{EF04CEE3-56B9-4C9F-89D5-6CFD537CDF33}">
      <dsp:nvSpPr>
        <dsp:cNvPr id="0" name=""/>
        <dsp:cNvSpPr/>
      </dsp:nvSpPr>
      <dsp:spPr>
        <a:xfrm>
          <a:off x="0" y="1772"/>
          <a:ext cx="3578860" cy="959924"/>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ES" sz="2700" b="1" kern="1200" dirty="0"/>
            <a:t>Escáneres de puertos</a:t>
          </a:r>
        </a:p>
      </dsp:txBody>
      <dsp:txXfrm>
        <a:off x="46860" y="48632"/>
        <a:ext cx="3485140" cy="866204"/>
      </dsp:txXfrm>
    </dsp:sp>
    <dsp:sp modelId="{852CBCA4-DB3E-4AC5-866E-9F190CEF990E}">
      <dsp:nvSpPr>
        <dsp:cNvPr id="0" name=""/>
        <dsp:cNvSpPr/>
      </dsp:nvSpPr>
      <dsp:spPr>
        <a:xfrm>
          <a:off x="3578860" y="1057690"/>
          <a:ext cx="5368290" cy="959924"/>
        </a:xfrm>
        <a:prstGeom prst="rightArrow">
          <a:avLst>
            <a:gd name="adj1" fmla="val 75000"/>
            <a:gd name="adj2" fmla="val 5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Dispositivos que capturan los paquetes de datos que circulan por una red</a:t>
          </a:r>
        </a:p>
      </dsp:txBody>
      <dsp:txXfrm>
        <a:off x="3578860" y="1177681"/>
        <a:ext cx="5008319" cy="719943"/>
      </dsp:txXfrm>
    </dsp:sp>
    <dsp:sp modelId="{BF010DF0-3D84-4427-B733-FF51098B4048}">
      <dsp:nvSpPr>
        <dsp:cNvPr id="0" name=""/>
        <dsp:cNvSpPr/>
      </dsp:nvSpPr>
      <dsp:spPr>
        <a:xfrm>
          <a:off x="0" y="1057690"/>
          <a:ext cx="3578860" cy="959924"/>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ES" sz="2700" b="1" kern="1200" dirty="0" err="1"/>
            <a:t>Sniffers</a:t>
          </a:r>
          <a:endParaRPr lang="es-ES" sz="2700" b="1" kern="1200" dirty="0"/>
        </a:p>
      </dsp:txBody>
      <dsp:txXfrm>
        <a:off x="46860" y="1104550"/>
        <a:ext cx="3485140" cy="866204"/>
      </dsp:txXfrm>
    </dsp:sp>
    <dsp:sp modelId="{A3E3BCD6-3151-40E3-96C8-791817E8C709}">
      <dsp:nvSpPr>
        <dsp:cNvPr id="0" name=""/>
        <dsp:cNvSpPr/>
      </dsp:nvSpPr>
      <dsp:spPr>
        <a:xfrm>
          <a:off x="3578860" y="2113607"/>
          <a:ext cx="5368290" cy="959924"/>
        </a:xfrm>
        <a:prstGeom prst="rightArrow">
          <a:avLst>
            <a:gd name="adj1" fmla="val 75000"/>
            <a:gd name="adj2" fmla="val 5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Herramientas que buscan y explotan vulnerabilidades conocidas</a:t>
          </a:r>
        </a:p>
      </dsp:txBody>
      <dsp:txXfrm>
        <a:off x="3578860" y="2233598"/>
        <a:ext cx="5008319" cy="719943"/>
      </dsp:txXfrm>
    </dsp:sp>
    <dsp:sp modelId="{3ED08147-7E8C-4200-BCAA-421169CD272D}">
      <dsp:nvSpPr>
        <dsp:cNvPr id="0" name=""/>
        <dsp:cNvSpPr/>
      </dsp:nvSpPr>
      <dsp:spPr>
        <a:xfrm>
          <a:off x="0" y="2113607"/>
          <a:ext cx="3578860" cy="959924"/>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ES" sz="2700" b="1" kern="1200" dirty="0" err="1"/>
            <a:t>Exploits</a:t>
          </a:r>
          <a:endParaRPr lang="es-ES" sz="2700" b="1" kern="1200" dirty="0"/>
        </a:p>
      </dsp:txBody>
      <dsp:txXfrm>
        <a:off x="46860" y="2160467"/>
        <a:ext cx="3485140" cy="866204"/>
      </dsp:txXfrm>
    </dsp:sp>
    <dsp:sp modelId="{F687BE2A-30FC-4348-B540-1EE49582A1E8}">
      <dsp:nvSpPr>
        <dsp:cNvPr id="0" name=""/>
        <dsp:cNvSpPr/>
      </dsp:nvSpPr>
      <dsp:spPr>
        <a:xfrm>
          <a:off x="3578860" y="3169524"/>
          <a:ext cx="5368290" cy="959924"/>
        </a:xfrm>
        <a:prstGeom prst="rightArrow">
          <a:avLst>
            <a:gd name="adj1" fmla="val 75000"/>
            <a:gd name="adj2" fmla="val 50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160"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Programas que permiten abrir y explotar “puertas traseras” en los sistemas</a:t>
          </a:r>
        </a:p>
      </dsp:txBody>
      <dsp:txXfrm>
        <a:off x="3578860" y="3289515"/>
        <a:ext cx="5008319" cy="719943"/>
      </dsp:txXfrm>
    </dsp:sp>
    <dsp:sp modelId="{458554DD-8D31-4ED1-9613-6363F11765C1}">
      <dsp:nvSpPr>
        <dsp:cNvPr id="0" name=""/>
        <dsp:cNvSpPr/>
      </dsp:nvSpPr>
      <dsp:spPr>
        <a:xfrm>
          <a:off x="0" y="3169524"/>
          <a:ext cx="3578860" cy="959924"/>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ES" sz="2700" b="1" kern="1200" dirty="0" err="1"/>
            <a:t>Backdoors</a:t>
          </a:r>
          <a:r>
            <a:rPr lang="es-ES" sz="2700" b="1" kern="1200" dirty="0"/>
            <a:t> Kits</a:t>
          </a:r>
        </a:p>
      </dsp:txBody>
      <dsp:txXfrm>
        <a:off x="46860" y="3216384"/>
        <a:ext cx="3485140" cy="866204"/>
      </dsp:txXfrm>
    </dsp:sp>
    <dsp:sp modelId="{03159686-0406-4371-B153-4B70439A1C34}">
      <dsp:nvSpPr>
        <dsp:cNvPr id="0" name=""/>
        <dsp:cNvSpPr/>
      </dsp:nvSpPr>
      <dsp:spPr>
        <a:xfrm>
          <a:off x="3578860" y="4225442"/>
          <a:ext cx="5368290" cy="959924"/>
        </a:xfrm>
        <a:prstGeom prst="rightArrow">
          <a:avLst>
            <a:gd name="adj1" fmla="val 75000"/>
            <a:gd name="adj2" fmla="val 50000"/>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ES" sz="1400" b="1" kern="1200" dirty="0"/>
            <a:t>Programas utilizados por los atacantes para ocultar “puertas traseras "en los propios ficheros ejecutables y servicios del sistema.</a:t>
          </a:r>
        </a:p>
      </dsp:txBody>
      <dsp:txXfrm>
        <a:off x="3578860" y="4345433"/>
        <a:ext cx="5008319" cy="719943"/>
      </dsp:txXfrm>
    </dsp:sp>
    <dsp:sp modelId="{8F80ECEA-7BAB-4820-A05F-DB31B8186B1F}">
      <dsp:nvSpPr>
        <dsp:cNvPr id="0" name=""/>
        <dsp:cNvSpPr/>
      </dsp:nvSpPr>
      <dsp:spPr>
        <a:xfrm>
          <a:off x="0" y="4225442"/>
          <a:ext cx="3578860" cy="959924"/>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s-ES" sz="2700" b="1" kern="1200" dirty="0" err="1"/>
            <a:t>Rootkits</a:t>
          </a:r>
          <a:endParaRPr lang="es-ES" sz="2700" b="1" kern="1200" dirty="0"/>
        </a:p>
      </dsp:txBody>
      <dsp:txXfrm>
        <a:off x="46860" y="4272302"/>
        <a:ext cx="3485140" cy="8662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ADCEA-B6A2-4513-9707-177B933B6234}">
      <dsp:nvSpPr>
        <dsp:cNvPr id="0" name=""/>
        <dsp:cNvSpPr/>
      </dsp:nvSpPr>
      <dsp:spPr>
        <a:xfrm rot="5400000">
          <a:off x="6744554" y="-2853885"/>
          <a:ext cx="815209" cy="6731443"/>
        </a:xfrm>
        <a:prstGeom prst="round2Same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s-ES" sz="1800" b="1" kern="1200" dirty="0"/>
            <a:t>Herramientas capaces de automatizar totalmente un ataque </a:t>
          </a:r>
        </a:p>
      </dsp:txBody>
      <dsp:txXfrm rot="-5400000">
        <a:off x="3786438" y="144026"/>
        <a:ext cx="6691648" cy="735619"/>
      </dsp:txXfrm>
    </dsp:sp>
    <dsp:sp modelId="{C2F4EEA2-8F9C-417B-87C3-E053508196E1}">
      <dsp:nvSpPr>
        <dsp:cNvPr id="0" name=""/>
        <dsp:cNvSpPr/>
      </dsp:nvSpPr>
      <dsp:spPr>
        <a:xfrm>
          <a:off x="0" y="2330"/>
          <a:ext cx="3786437" cy="1019011"/>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a:t>Auto-</a:t>
          </a:r>
          <a:r>
            <a:rPr lang="es-ES" sz="1800" b="1" kern="1200" dirty="0" err="1"/>
            <a:t>rooters</a:t>
          </a:r>
          <a:endParaRPr lang="es-ES" sz="1800" b="1" kern="1200" dirty="0"/>
        </a:p>
      </dsp:txBody>
      <dsp:txXfrm>
        <a:off x="49744" y="52074"/>
        <a:ext cx="3686949" cy="919523"/>
      </dsp:txXfrm>
    </dsp:sp>
    <dsp:sp modelId="{0A4EB4AB-59C5-40A4-AB05-38F0133F7F9F}">
      <dsp:nvSpPr>
        <dsp:cNvPr id="0" name=""/>
        <dsp:cNvSpPr/>
      </dsp:nvSpPr>
      <dsp:spPr>
        <a:xfrm rot="5400000">
          <a:off x="6744554" y="-1783923"/>
          <a:ext cx="815209" cy="6731443"/>
        </a:xfrm>
        <a:prstGeom prst="round2Same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s-ES" sz="1800" b="1" kern="1200" dirty="0"/>
            <a:t>Aplicaciones que permiten averiguar las contraseñas de los usuarios del sistema comprometido</a:t>
          </a:r>
        </a:p>
      </dsp:txBody>
      <dsp:txXfrm rot="-5400000">
        <a:off x="3786438" y="1213988"/>
        <a:ext cx="6691648" cy="735619"/>
      </dsp:txXfrm>
    </dsp:sp>
    <dsp:sp modelId="{9C47F31A-E16D-4DEA-8A5F-8B1ADBC49472}">
      <dsp:nvSpPr>
        <dsp:cNvPr id="0" name=""/>
        <dsp:cNvSpPr/>
      </dsp:nvSpPr>
      <dsp:spPr>
        <a:xfrm>
          <a:off x="0" y="1072292"/>
          <a:ext cx="3786437" cy="1019011"/>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1" kern="1200" dirty="0" err="1"/>
            <a:t>Password</a:t>
          </a:r>
          <a:r>
            <a:rPr lang="es-ES" sz="1800" b="1" kern="1200" dirty="0"/>
            <a:t>-crackers</a:t>
          </a:r>
        </a:p>
      </dsp:txBody>
      <dsp:txXfrm>
        <a:off x="49744" y="1122036"/>
        <a:ext cx="3686949" cy="919523"/>
      </dsp:txXfrm>
    </dsp:sp>
    <dsp:sp modelId="{E99023DB-6A75-4394-9624-CD6DD57587F4}">
      <dsp:nvSpPr>
        <dsp:cNvPr id="0" name=""/>
        <dsp:cNvSpPr/>
      </dsp:nvSpPr>
      <dsp:spPr>
        <a:xfrm rot="5400000">
          <a:off x="6744554" y="-713961"/>
          <a:ext cx="815209" cy="6731443"/>
        </a:xfrm>
        <a:prstGeom prst="round2Same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endParaRPr lang="es-ES" sz="1600" kern="1200" dirty="0"/>
        </a:p>
      </dsp:txBody>
      <dsp:txXfrm rot="-5400000">
        <a:off x="3786438" y="2283950"/>
        <a:ext cx="6691648" cy="735619"/>
      </dsp:txXfrm>
    </dsp:sp>
    <dsp:sp modelId="{AC623235-A8BE-40AD-A9EA-1C438571242F}">
      <dsp:nvSpPr>
        <dsp:cNvPr id="0" name=""/>
        <dsp:cNvSpPr/>
      </dsp:nvSpPr>
      <dsp:spPr>
        <a:xfrm>
          <a:off x="0" y="2142254"/>
          <a:ext cx="3786437" cy="1019011"/>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a:t>Generadores de virus y otros programas malignos</a:t>
          </a:r>
        </a:p>
      </dsp:txBody>
      <dsp:txXfrm>
        <a:off x="49744" y="2191998"/>
        <a:ext cx="3686949" cy="919523"/>
      </dsp:txXfrm>
    </dsp:sp>
    <dsp:sp modelId="{490E2F67-1ECF-4CD0-B6BF-4A5B3AFAB724}">
      <dsp:nvSpPr>
        <dsp:cNvPr id="0" name=""/>
        <dsp:cNvSpPr/>
      </dsp:nvSpPr>
      <dsp:spPr>
        <a:xfrm rot="5400000">
          <a:off x="6744554" y="355999"/>
          <a:ext cx="815209" cy="6731443"/>
        </a:xfrm>
        <a:prstGeom prst="round2Same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s-ES" sz="1800" b="1" kern="1200" dirty="0"/>
            <a:t>Dificultando de este modo la identificación del atacante </a:t>
          </a:r>
          <a:endParaRPr lang="es-ES" sz="1600" kern="1200" dirty="0"/>
        </a:p>
      </dsp:txBody>
      <dsp:txXfrm rot="-5400000">
        <a:off x="3786438" y="3353911"/>
        <a:ext cx="6691648" cy="735619"/>
      </dsp:txXfrm>
    </dsp:sp>
    <dsp:sp modelId="{467218DB-7694-41E6-BE2D-C0B2D61F14DF}">
      <dsp:nvSpPr>
        <dsp:cNvPr id="0" name=""/>
        <dsp:cNvSpPr/>
      </dsp:nvSpPr>
      <dsp:spPr>
        <a:xfrm>
          <a:off x="0" y="3212216"/>
          <a:ext cx="3786437" cy="1019011"/>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a:t>Herramientas que facilitan la ocultación y la suplantación de direcciones IP</a:t>
          </a:r>
        </a:p>
      </dsp:txBody>
      <dsp:txXfrm>
        <a:off x="49744" y="3261960"/>
        <a:ext cx="3686949" cy="919523"/>
      </dsp:txXfrm>
    </dsp:sp>
    <dsp:sp modelId="{63DFDE73-0588-4F71-9209-67449F3F95FC}">
      <dsp:nvSpPr>
        <dsp:cNvPr id="0" name=""/>
        <dsp:cNvSpPr/>
      </dsp:nvSpPr>
      <dsp:spPr>
        <a:xfrm rot="5400000">
          <a:off x="6744554" y="1425961"/>
          <a:ext cx="815209" cy="6731443"/>
        </a:xfrm>
        <a:prstGeom prst="round2SameRect">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s-ES" sz="1400" b="1" kern="1200" dirty="0"/>
            <a:t>Cada vez es mas frecuente que el atacante utilice protocolos  criptográficos en sus conexiones con los sistemas y maquinas que ha conseguido comprometer , dificultando de este modo su detección y estudio</a:t>
          </a:r>
          <a:endParaRPr lang="es-ES" sz="2000" b="1" kern="1200" dirty="0"/>
        </a:p>
      </dsp:txBody>
      <dsp:txXfrm rot="-5400000">
        <a:off x="3786438" y="4423873"/>
        <a:ext cx="6691648" cy="735619"/>
      </dsp:txXfrm>
    </dsp:sp>
    <dsp:sp modelId="{239D577C-084E-4F9F-82F1-0F0E88523DA4}">
      <dsp:nvSpPr>
        <dsp:cNvPr id="0" name=""/>
        <dsp:cNvSpPr/>
      </dsp:nvSpPr>
      <dsp:spPr>
        <a:xfrm>
          <a:off x="0" y="4282178"/>
          <a:ext cx="3786437" cy="1019011"/>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a:t>Herramientas de cifrado y protocolos criptográficos </a:t>
          </a:r>
        </a:p>
      </dsp:txBody>
      <dsp:txXfrm>
        <a:off x="49744" y="4331922"/>
        <a:ext cx="3686949" cy="9195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6270F-02F3-42D9-AEAF-E22561EB0C57}">
      <dsp:nvSpPr>
        <dsp:cNvPr id="0" name=""/>
        <dsp:cNvSpPr/>
      </dsp:nvSpPr>
      <dsp:spPr>
        <a:xfrm>
          <a:off x="0" y="86031"/>
          <a:ext cx="9091194" cy="50368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b="1" kern="1200" dirty="0"/>
            <a:t>TCP </a:t>
          </a:r>
          <a:r>
            <a:rPr lang="es-ES" sz="2100" b="1" kern="1200" dirty="0" err="1"/>
            <a:t>Null</a:t>
          </a:r>
          <a:r>
            <a:rPr lang="es-ES" sz="2100" b="1" kern="1200" dirty="0"/>
            <a:t> </a:t>
          </a:r>
          <a:r>
            <a:rPr lang="es-ES" sz="2100" b="1" kern="1200" dirty="0" err="1"/>
            <a:t>Scanning</a:t>
          </a:r>
          <a:endParaRPr lang="es-ES" sz="2100" b="1" kern="1200" dirty="0"/>
        </a:p>
      </dsp:txBody>
      <dsp:txXfrm>
        <a:off x="24588" y="110619"/>
        <a:ext cx="9042018" cy="454509"/>
      </dsp:txXfrm>
    </dsp:sp>
    <dsp:sp modelId="{9CEAF585-D540-4791-AC7F-053679197A35}">
      <dsp:nvSpPr>
        <dsp:cNvPr id="0" name=""/>
        <dsp:cNvSpPr/>
      </dsp:nvSpPr>
      <dsp:spPr>
        <a:xfrm>
          <a:off x="0" y="589716"/>
          <a:ext cx="909119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4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En  esta técnica se envía un paquete TCP con todos los </a:t>
          </a:r>
          <a:r>
            <a:rPr lang="es-ES" sz="1600" kern="1200" dirty="0" err="1"/>
            <a:t>flags</a:t>
          </a:r>
          <a:r>
            <a:rPr lang="es-ES" sz="1600" kern="1200" dirty="0"/>
            <a:t> a cero en su cabecera</a:t>
          </a:r>
        </a:p>
      </dsp:txBody>
      <dsp:txXfrm>
        <a:off x="0" y="589716"/>
        <a:ext cx="9091194" cy="347760"/>
      </dsp:txXfrm>
    </dsp:sp>
    <dsp:sp modelId="{1DD7B9F8-0F84-4364-B619-CC03AE9EDF7C}">
      <dsp:nvSpPr>
        <dsp:cNvPr id="0" name=""/>
        <dsp:cNvSpPr/>
      </dsp:nvSpPr>
      <dsp:spPr>
        <a:xfrm>
          <a:off x="0" y="937476"/>
          <a:ext cx="9091194" cy="50368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b="1" kern="1200" dirty="0"/>
            <a:t>TCP ACK </a:t>
          </a:r>
          <a:r>
            <a:rPr lang="es-ES" sz="2100" b="1" kern="1200" dirty="0" err="1"/>
            <a:t>Scanning</a:t>
          </a:r>
          <a:r>
            <a:rPr lang="es-ES" sz="2100" b="1" kern="1200" dirty="0"/>
            <a:t> </a:t>
          </a:r>
        </a:p>
      </dsp:txBody>
      <dsp:txXfrm>
        <a:off x="24588" y="962064"/>
        <a:ext cx="9042018" cy="454509"/>
      </dsp:txXfrm>
    </dsp:sp>
    <dsp:sp modelId="{E92E98A8-A986-4D0D-A7BF-58B3D3D0ED72}">
      <dsp:nvSpPr>
        <dsp:cNvPr id="0" name=""/>
        <dsp:cNvSpPr/>
      </dsp:nvSpPr>
      <dsp:spPr>
        <a:xfrm>
          <a:off x="0" y="1441161"/>
          <a:ext cx="9091194" cy="510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4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Técnica que permite determinar si un cortafuegos actúa simplemente como filtro de paquetes o mantiene el estado de las sesiones. </a:t>
          </a:r>
        </a:p>
      </dsp:txBody>
      <dsp:txXfrm>
        <a:off x="0" y="1441161"/>
        <a:ext cx="9091194" cy="510772"/>
      </dsp:txXfrm>
    </dsp:sp>
    <dsp:sp modelId="{8534305F-60E3-4757-8394-EA9AFB6697E7}">
      <dsp:nvSpPr>
        <dsp:cNvPr id="0" name=""/>
        <dsp:cNvSpPr/>
      </dsp:nvSpPr>
      <dsp:spPr>
        <a:xfrm>
          <a:off x="0" y="1951933"/>
          <a:ext cx="9091194" cy="50368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b="1" kern="1200" dirty="0"/>
            <a:t>TCP </a:t>
          </a:r>
          <a:r>
            <a:rPr lang="es-ES" sz="2100" b="1" kern="1200" dirty="0" err="1"/>
            <a:t>Fragmentation</a:t>
          </a:r>
          <a:r>
            <a:rPr lang="es-ES" sz="2100" b="1" kern="1200" dirty="0"/>
            <a:t> </a:t>
          </a:r>
          <a:r>
            <a:rPr lang="es-ES" sz="2100" b="1" kern="1200" dirty="0" err="1"/>
            <a:t>Scanning</a:t>
          </a:r>
          <a:endParaRPr lang="es-ES" sz="2100" b="1" kern="1200" dirty="0"/>
        </a:p>
      </dsp:txBody>
      <dsp:txXfrm>
        <a:off x="24588" y="1976521"/>
        <a:ext cx="9042018" cy="454509"/>
      </dsp:txXfrm>
    </dsp:sp>
    <dsp:sp modelId="{509C1FAA-6240-4E5C-BFDF-5867FBCA2540}">
      <dsp:nvSpPr>
        <dsp:cNvPr id="0" name=""/>
        <dsp:cNvSpPr/>
      </dsp:nvSpPr>
      <dsp:spPr>
        <a:xfrm>
          <a:off x="0" y="2455618"/>
          <a:ext cx="909119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4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Técnica de escaneo que recurre a la fragmentación de paquetes TCP</a:t>
          </a:r>
        </a:p>
      </dsp:txBody>
      <dsp:txXfrm>
        <a:off x="0" y="2455618"/>
        <a:ext cx="9091194" cy="347760"/>
      </dsp:txXfrm>
    </dsp:sp>
    <dsp:sp modelId="{2E93A205-33E0-49E7-B43C-85E33D58537C}">
      <dsp:nvSpPr>
        <dsp:cNvPr id="0" name=""/>
        <dsp:cNvSpPr/>
      </dsp:nvSpPr>
      <dsp:spPr>
        <a:xfrm>
          <a:off x="0" y="2803378"/>
          <a:ext cx="9091194" cy="50368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b="1" kern="1200" dirty="0"/>
            <a:t>TCP </a:t>
          </a:r>
          <a:r>
            <a:rPr lang="es-ES" sz="2100" b="1" kern="1200" dirty="0" err="1"/>
            <a:t>Window</a:t>
          </a:r>
          <a:r>
            <a:rPr lang="es-ES" sz="2100" b="1" kern="1200" dirty="0"/>
            <a:t> </a:t>
          </a:r>
          <a:r>
            <a:rPr lang="es-ES" sz="2100" b="1" kern="1200" dirty="0" err="1"/>
            <a:t>Scanning</a:t>
          </a:r>
          <a:endParaRPr lang="es-ES" sz="2100" b="1" kern="1200" dirty="0"/>
        </a:p>
      </dsp:txBody>
      <dsp:txXfrm>
        <a:off x="24588" y="2827966"/>
        <a:ext cx="9042018" cy="454509"/>
      </dsp:txXfrm>
    </dsp:sp>
    <dsp:sp modelId="{11EDB864-0F4D-4560-A9FF-9299D51C5858}">
      <dsp:nvSpPr>
        <dsp:cNvPr id="0" name=""/>
        <dsp:cNvSpPr/>
      </dsp:nvSpPr>
      <dsp:spPr>
        <a:xfrm>
          <a:off x="0" y="3307063"/>
          <a:ext cx="9091194" cy="510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4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Permite reconocer determinados puertos  abiertos a través del tamaño de ventana de los paquetes TCP</a:t>
          </a:r>
        </a:p>
      </dsp:txBody>
      <dsp:txXfrm>
        <a:off x="0" y="3307063"/>
        <a:ext cx="9091194" cy="510772"/>
      </dsp:txXfrm>
    </dsp:sp>
    <dsp:sp modelId="{11026563-0526-461E-8A72-D7B8B10D6064}">
      <dsp:nvSpPr>
        <dsp:cNvPr id="0" name=""/>
        <dsp:cNvSpPr/>
      </dsp:nvSpPr>
      <dsp:spPr>
        <a:xfrm>
          <a:off x="0" y="3817836"/>
          <a:ext cx="9091194" cy="503685"/>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b="1" kern="1200" dirty="0"/>
            <a:t>TPC  RPC </a:t>
          </a:r>
          <a:r>
            <a:rPr lang="es-ES" sz="2100" b="1" kern="1200" dirty="0" err="1"/>
            <a:t>Scanning</a:t>
          </a:r>
          <a:endParaRPr lang="es-ES" sz="2100" b="1" kern="1200" dirty="0"/>
        </a:p>
      </dsp:txBody>
      <dsp:txXfrm>
        <a:off x="24588" y="3842424"/>
        <a:ext cx="9042018" cy="454509"/>
      </dsp:txXfrm>
    </dsp:sp>
    <dsp:sp modelId="{1A88EF89-8D24-4593-9510-0B3EEE5F30A2}">
      <dsp:nvSpPr>
        <dsp:cNvPr id="0" name=""/>
        <dsp:cNvSpPr/>
      </dsp:nvSpPr>
      <dsp:spPr>
        <a:xfrm>
          <a:off x="0" y="4321521"/>
          <a:ext cx="9091194" cy="5107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4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En los sistemas Unix esta técnica permite obtener información sobre puertos abiertos en los que se ejecutan servicios de llamada  a procedimientos remotos  RPC</a:t>
          </a:r>
        </a:p>
      </dsp:txBody>
      <dsp:txXfrm>
        <a:off x="0" y="4321521"/>
        <a:ext cx="9091194" cy="510772"/>
      </dsp:txXfrm>
    </dsp:sp>
    <dsp:sp modelId="{55123320-BCE5-4AA8-A53A-01D2168BBAC3}">
      <dsp:nvSpPr>
        <dsp:cNvPr id="0" name=""/>
        <dsp:cNvSpPr/>
      </dsp:nvSpPr>
      <dsp:spPr>
        <a:xfrm>
          <a:off x="0" y="4832293"/>
          <a:ext cx="9091194" cy="50368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b="1" kern="1200" dirty="0"/>
            <a:t>UDP ICMP Port </a:t>
          </a:r>
          <a:r>
            <a:rPr lang="es-ES" sz="2100" b="1" kern="1200" dirty="0" err="1"/>
            <a:t>Unreachable</a:t>
          </a:r>
          <a:r>
            <a:rPr lang="es-ES" sz="2100" b="1" kern="1200" dirty="0"/>
            <a:t> </a:t>
          </a:r>
          <a:r>
            <a:rPr lang="es-ES" sz="2100" b="1" kern="1200" dirty="0" err="1"/>
            <a:t>Scanning</a:t>
          </a:r>
          <a:endParaRPr lang="es-ES" sz="2100" b="1" kern="1200" dirty="0"/>
        </a:p>
      </dsp:txBody>
      <dsp:txXfrm>
        <a:off x="24588" y="4856881"/>
        <a:ext cx="9042018" cy="454509"/>
      </dsp:txXfrm>
    </dsp:sp>
    <dsp:sp modelId="{8CF320BB-1C49-48F1-B0DB-116269B6F505}">
      <dsp:nvSpPr>
        <dsp:cNvPr id="0" name=""/>
        <dsp:cNvSpPr/>
      </dsp:nvSpPr>
      <dsp:spPr>
        <a:xfrm>
          <a:off x="0" y="5335978"/>
          <a:ext cx="9091194"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64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Técnica que emplea paquetes UDP para tratar de localizar algunos puertos abiertos</a:t>
          </a:r>
        </a:p>
      </dsp:txBody>
      <dsp:txXfrm>
        <a:off x="0" y="5335978"/>
        <a:ext cx="9091194" cy="347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29E8A-B9DB-483B-83C2-36E01C83B2AD}">
      <dsp:nvSpPr>
        <dsp:cNvPr id="0" name=""/>
        <dsp:cNvSpPr/>
      </dsp:nvSpPr>
      <dsp:spPr>
        <a:xfrm>
          <a:off x="3578860" y="1808"/>
          <a:ext cx="5368290" cy="979232"/>
        </a:xfrm>
        <a:prstGeom prst="rightArrow">
          <a:avLst>
            <a:gd name="adj1" fmla="val 75000"/>
            <a:gd name="adj2" fmla="val 50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s-HN" sz="1000" b="1" kern="1200" dirty="0"/>
            <a:t>Mediante la cual un atacante consigue modificar la cabecera de los paquetes enviados a un determinado sistema informático para simular que proceden de un equipo distinto al que verdaderamente los ha originado.</a:t>
          </a:r>
        </a:p>
      </dsp:txBody>
      <dsp:txXfrm>
        <a:off x="3578860" y="124212"/>
        <a:ext cx="5001078" cy="734424"/>
      </dsp:txXfrm>
    </dsp:sp>
    <dsp:sp modelId="{CB4E5B76-9A40-4F63-A9F3-4C32F8DBBBAB}">
      <dsp:nvSpPr>
        <dsp:cNvPr id="0" name=""/>
        <dsp:cNvSpPr/>
      </dsp:nvSpPr>
      <dsp:spPr>
        <a:xfrm>
          <a:off x="0" y="1808"/>
          <a:ext cx="3578860" cy="979232"/>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s-HN" sz="1900" b="1" kern="1200" dirty="0"/>
            <a:t>IP SPOOFING</a:t>
          </a:r>
        </a:p>
      </dsp:txBody>
      <dsp:txXfrm>
        <a:off x="47802" y="49610"/>
        <a:ext cx="3483256" cy="883628"/>
      </dsp:txXfrm>
    </dsp:sp>
    <dsp:sp modelId="{8E3875B2-DF6B-4DCA-AB43-EC4CC65EC4C5}">
      <dsp:nvSpPr>
        <dsp:cNvPr id="0" name=""/>
        <dsp:cNvSpPr/>
      </dsp:nvSpPr>
      <dsp:spPr>
        <a:xfrm>
          <a:off x="3578860" y="1078964"/>
          <a:ext cx="5368290" cy="979232"/>
        </a:xfrm>
        <a:prstGeom prst="rightArrow">
          <a:avLst>
            <a:gd name="adj1" fmla="val 75000"/>
            <a:gd name="adj2" fmla="val 50000"/>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s-HN" sz="1000" b="1" kern="1200" dirty="0"/>
            <a:t>Pretenden provocar un direccionamiento erróneo en los equipos afectados, debido a una traducción errónea de los nombres de dominio a direcciones IP, facilitando la redirección de los usuarios de los sistemas afectados hacia paginas web falsas </a:t>
          </a:r>
        </a:p>
      </dsp:txBody>
      <dsp:txXfrm>
        <a:off x="3578860" y="1201368"/>
        <a:ext cx="5001078" cy="734424"/>
      </dsp:txXfrm>
    </dsp:sp>
    <dsp:sp modelId="{CE21DA78-0E5D-42C6-9F15-378A49B036D2}">
      <dsp:nvSpPr>
        <dsp:cNvPr id="0" name=""/>
        <dsp:cNvSpPr/>
      </dsp:nvSpPr>
      <dsp:spPr>
        <a:xfrm>
          <a:off x="0" y="1078964"/>
          <a:ext cx="3578860" cy="979232"/>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s-HN" sz="1900" b="1" kern="1200" dirty="0"/>
            <a:t>DNS SPOOFING</a:t>
          </a:r>
        </a:p>
      </dsp:txBody>
      <dsp:txXfrm>
        <a:off x="47802" y="1126766"/>
        <a:ext cx="3483256" cy="883628"/>
      </dsp:txXfrm>
    </dsp:sp>
    <dsp:sp modelId="{74BCC880-70FC-4FF9-B905-CD2C209219BC}">
      <dsp:nvSpPr>
        <dsp:cNvPr id="0" name=""/>
        <dsp:cNvSpPr/>
      </dsp:nvSpPr>
      <dsp:spPr>
        <a:xfrm>
          <a:off x="3578860" y="2156121"/>
          <a:ext cx="5368290" cy="979232"/>
        </a:xfrm>
        <a:prstGeom prst="rightArrow">
          <a:avLst>
            <a:gd name="adj1" fmla="val 75000"/>
            <a:gd name="adj2" fmla="val 50000"/>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s-HN" sz="1000" b="1" kern="1200" dirty="0"/>
            <a:t>Utiliza un sistema de autenticación de usuarios registrados con un bajo nivel de seguridad. Este proceso de autenticación es necesario para poder solicitar cambios ante </a:t>
          </a:r>
          <a:r>
            <a:rPr lang="es-HN" sz="1000" b="1" kern="1200" dirty="0" err="1"/>
            <a:t>InterNIC</a:t>
          </a:r>
          <a:r>
            <a:rPr lang="es-HN" sz="1000" b="1" kern="1200" dirty="0"/>
            <a:t> o ante alguna de las empresas registradoras de nombres de dominio.</a:t>
          </a:r>
        </a:p>
      </dsp:txBody>
      <dsp:txXfrm>
        <a:off x="3578860" y="2278525"/>
        <a:ext cx="5001078" cy="734424"/>
      </dsp:txXfrm>
    </dsp:sp>
    <dsp:sp modelId="{9BD29585-ECB2-447E-AD9A-020E78AA8080}">
      <dsp:nvSpPr>
        <dsp:cNvPr id="0" name=""/>
        <dsp:cNvSpPr/>
      </dsp:nvSpPr>
      <dsp:spPr>
        <a:xfrm>
          <a:off x="0" y="2156121"/>
          <a:ext cx="3578860" cy="979232"/>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s-HN" sz="1900" b="1" kern="1200" dirty="0"/>
            <a:t>Cambios en el registro de nombres de dominio de </a:t>
          </a:r>
          <a:r>
            <a:rPr lang="es-HN" sz="1900" b="1" kern="1200" dirty="0" err="1"/>
            <a:t>internic</a:t>
          </a:r>
          <a:endParaRPr lang="es-HN" sz="1900" b="1" kern="1200" dirty="0"/>
        </a:p>
      </dsp:txBody>
      <dsp:txXfrm>
        <a:off x="47802" y="2203923"/>
        <a:ext cx="3483256" cy="883628"/>
      </dsp:txXfrm>
    </dsp:sp>
    <dsp:sp modelId="{26CD0C9E-4619-4D05-A998-7E2F7700D3F4}">
      <dsp:nvSpPr>
        <dsp:cNvPr id="0" name=""/>
        <dsp:cNvSpPr/>
      </dsp:nvSpPr>
      <dsp:spPr>
        <a:xfrm>
          <a:off x="3578860" y="3233277"/>
          <a:ext cx="5368290" cy="979232"/>
        </a:xfrm>
        <a:prstGeom prst="rightArrow">
          <a:avLst>
            <a:gd name="adj1" fmla="val 75000"/>
            <a:gd name="adj2" fmla="val 50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s-HN" sz="1000" b="1" kern="1200" dirty="0"/>
            <a:t>Para tratar de engañar al destinatario o causar un daño en la reputación del supuesto remitente es otra técnica frecuente de ataque basado en la suplantación de la identidad de un usuario. </a:t>
          </a:r>
        </a:p>
      </dsp:txBody>
      <dsp:txXfrm>
        <a:off x="3578860" y="3355681"/>
        <a:ext cx="5001078" cy="734424"/>
      </dsp:txXfrm>
    </dsp:sp>
    <dsp:sp modelId="{834971AB-41A2-434A-9FEE-98BF8FAC7BCC}">
      <dsp:nvSpPr>
        <dsp:cNvPr id="0" name=""/>
        <dsp:cNvSpPr/>
      </dsp:nvSpPr>
      <dsp:spPr>
        <a:xfrm>
          <a:off x="0" y="3233277"/>
          <a:ext cx="3578860" cy="979232"/>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s-HN" sz="1900" b="1" kern="1200" dirty="0"/>
            <a:t>SMTP SPOOFING</a:t>
          </a:r>
        </a:p>
      </dsp:txBody>
      <dsp:txXfrm>
        <a:off x="47802" y="3281079"/>
        <a:ext cx="3483256" cy="883628"/>
      </dsp:txXfrm>
    </dsp:sp>
    <dsp:sp modelId="{A0BD27A7-39C5-490B-A2F2-49004B12EBC4}">
      <dsp:nvSpPr>
        <dsp:cNvPr id="0" name=""/>
        <dsp:cNvSpPr/>
      </dsp:nvSpPr>
      <dsp:spPr>
        <a:xfrm>
          <a:off x="3578860" y="4310433"/>
          <a:ext cx="5368290" cy="979232"/>
        </a:xfrm>
        <a:prstGeom prst="rightArrow">
          <a:avLst>
            <a:gd name="adj1" fmla="val 75000"/>
            <a:gd name="adj2" fmla="val 50000"/>
          </a:avLst>
        </a:prstGeom>
        <a:solidFill>
          <a:schemeClr val="accent6">
            <a:tint val="40000"/>
            <a:alpha val="90000"/>
            <a:hueOff val="0"/>
            <a:satOff val="0"/>
            <a:lumOff val="0"/>
            <a:alphaOff val="0"/>
          </a:schemeClr>
        </a:solidFill>
        <a:ln w="9525" cap="rnd" cmpd="sng" algn="ctr">
          <a:solidFill>
            <a:schemeClr val="accent6">
              <a:tint val="40000"/>
              <a:alpha val="90000"/>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350" tIns="6350" rIns="6350" bIns="6350" numCol="1" spcCol="1270" anchor="ctr" anchorCtr="0">
          <a:noAutofit/>
        </a:bodyPr>
        <a:lstStyle/>
        <a:p>
          <a:pPr marL="57150" lvl="1" indent="-57150" algn="l" defTabSz="444500">
            <a:lnSpc>
              <a:spcPct val="90000"/>
            </a:lnSpc>
            <a:spcBef>
              <a:spcPct val="0"/>
            </a:spcBef>
            <a:spcAft>
              <a:spcPct val="15000"/>
            </a:spcAft>
            <a:buChar char="•"/>
          </a:pPr>
          <a:r>
            <a:rPr lang="es-HN" sz="1000" b="1" kern="1200" dirty="0"/>
            <a:t>También es posible suplantar la identidad de los usuarios mediante herramientas que permitan capturar sus contraseñas, como los programas de software espía o los dispositivos hardware especializados que permitan registrar todas las pulsaciones en el teclado de un ordenador.</a:t>
          </a:r>
        </a:p>
      </dsp:txBody>
      <dsp:txXfrm>
        <a:off x="3578860" y="4432837"/>
        <a:ext cx="5001078" cy="734424"/>
      </dsp:txXfrm>
    </dsp:sp>
    <dsp:sp modelId="{C853F5EA-8B3A-453B-8C14-AA6BBCA2CEFC}">
      <dsp:nvSpPr>
        <dsp:cNvPr id="0" name=""/>
        <dsp:cNvSpPr/>
      </dsp:nvSpPr>
      <dsp:spPr>
        <a:xfrm>
          <a:off x="0" y="4310433"/>
          <a:ext cx="3578860" cy="979232"/>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s-HN" sz="1900" b="1" kern="1200" dirty="0"/>
            <a:t>Captura de cuentas de usuario y contraseñas</a:t>
          </a:r>
        </a:p>
      </dsp:txBody>
      <dsp:txXfrm>
        <a:off x="47802" y="4358235"/>
        <a:ext cx="3483256" cy="8836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5D432-B499-4209-BB67-F0D08A336B05}">
      <dsp:nvSpPr>
        <dsp:cNvPr id="0" name=""/>
        <dsp:cNvSpPr/>
      </dsp:nvSpPr>
      <dsp:spPr>
        <a:xfrm>
          <a:off x="-5589201" y="-855653"/>
          <a:ext cx="6654644" cy="6654644"/>
        </a:xfrm>
        <a:prstGeom prst="blockArc">
          <a:avLst>
            <a:gd name="adj1" fmla="val 18900000"/>
            <a:gd name="adj2" fmla="val 2700000"/>
            <a:gd name="adj3" fmla="val 325"/>
          </a:avLst>
        </a:prstGeom>
        <a:noFill/>
        <a:ln w="19050" cap="rnd"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C91BFA0-288A-45D3-A100-53422B5095C5}">
      <dsp:nvSpPr>
        <dsp:cNvPr id="0" name=""/>
        <dsp:cNvSpPr/>
      </dsp:nvSpPr>
      <dsp:spPr>
        <a:xfrm>
          <a:off x="465794" y="308859"/>
          <a:ext cx="8412280" cy="618114"/>
        </a:xfrm>
        <a:prstGeom prst="rect">
          <a:avLst/>
        </a:prstGeom>
        <a:solidFill>
          <a:schemeClr val="accent2">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0629"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Violación de sistemas de control de acceso</a:t>
          </a:r>
        </a:p>
      </dsp:txBody>
      <dsp:txXfrm>
        <a:off x="465794" y="308859"/>
        <a:ext cx="8412280" cy="618114"/>
      </dsp:txXfrm>
    </dsp:sp>
    <dsp:sp modelId="{32A421B9-24BD-4ABB-85EF-C746E1A27605}">
      <dsp:nvSpPr>
        <dsp:cNvPr id="0" name=""/>
        <dsp:cNvSpPr/>
      </dsp:nvSpPr>
      <dsp:spPr>
        <a:xfrm>
          <a:off x="79472" y="231595"/>
          <a:ext cx="772643" cy="77264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5EDC940-437B-4960-B14F-406E4CB19478}">
      <dsp:nvSpPr>
        <dsp:cNvPr id="0" name=""/>
        <dsp:cNvSpPr/>
      </dsp:nvSpPr>
      <dsp:spPr>
        <a:xfrm>
          <a:off x="908717" y="1235735"/>
          <a:ext cx="7969357" cy="618114"/>
        </a:xfrm>
        <a:prstGeom prst="rect">
          <a:avLst/>
        </a:prstGeom>
        <a:solidFill>
          <a:schemeClr val="accent3">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0629"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Explotación de agujeros de seguridad “</a:t>
          </a:r>
          <a:r>
            <a:rPr lang="es-HN" sz="1800" kern="1200" dirty="0" err="1"/>
            <a:t>Exploits</a:t>
          </a:r>
          <a:r>
            <a:rPr lang="es-HN" sz="1800" kern="1200" dirty="0"/>
            <a:t>”</a:t>
          </a:r>
        </a:p>
      </dsp:txBody>
      <dsp:txXfrm>
        <a:off x="908717" y="1235735"/>
        <a:ext cx="7969357" cy="618114"/>
      </dsp:txXfrm>
    </dsp:sp>
    <dsp:sp modelId="{33F9408A-2123-4210-9FC7-86A6BBA941A0}">
      <dsp:nvSpPr>
        <dsp:cNvPr id="0" name=""/>
        <dsp:cNvSpPr/>
      </dsp:nvSpPr>
      <dsp:spPr>
        <a:xfrm>
          <a:off x="522395" y="1158471"/>
          <a:ext cx="772643" cy="77264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DD3C9D43-141E-4C63-8628-CEC896B66D96}">
      <dsp:nvSpPr>
        <dsp:cNvPr id="0" name=""/>
        <dsp:cNvSpPr/>
      </dsp:nvSpPr>
      <dsp:spPr>
        <a:xfrm>
          <a:off x="1044659" y="2162611"/>
          <a:ext cx="7833416" cy="618114"/>
        </a:xfrm>
        <a:prstGeom prst="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0629"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Utilización de “puertas traseras” (</a:t>
          </a:r>
          <a:r>
            <a:rPr lang="es-HN" sz="1800" kern="1200" dirty="0" err="1"/>
            <a:t>Backdoors</a:t>
          </a:r>
          <a:r>
            <a:rPr lang="es-HN" sz="1800" kern="1200" dirty="0"/>
            <a:t>)</a:t>
          </a:r>
        </a:p>
      </dsp:txBody>
      <dsp:txXfrm>
        <a:off x="1044659" y="2162611"/>
        <a:ext cx="7833416" cy="618114"/>
      </dsp:txXfrm>
    </dsp:sp>
    <dsp:sp modelId="{170F5D17-E91C-4433-8BA4-C5C9DE6EF28F}">
      <dsp:nvSpPr>
        <dsp:cNvPr id="0" name=""/>
        <dsp:cNvSpPr/>
      </dsp:nvSpPr>
      <dsp:spPr>
        <a:xfrm>
          <a:off x="658337" y="2085346"/>
          <a:ext cx="772643" cy="77264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B87FAC5-7101-4E72-91CE-EA09236E4100}">
      <dsp:nvSpPr>
        <dsp:cNvPr id="0" name=""/>
        <dsp:cNvSpPr/>
      </dsp:nvSpPr>
      <dsp:spPr>
        <a:xfrm>
          <a:off x="908717" y="3089486"/>
          <a:ext cx="7969357" cy="618114"/>
        </a:xfrm>
        <a:prstGeom prst="rect">
          <a:avLst/>
        </a:prstGeom>
        <a:solidFill>
          <a:schemeClr val="accent5">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0629"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Utilización de “</a:t>
          </a:r>
          <a:r>
            <a:rPr lang="es-HN" sz="1800" kern="1200" dirty="0" err="1"/>
            <a:t>rootkits</a:t>
          </a:r>
          <a:r>
            <a:rPr lang="es-HN" sz="1800" kern="1200" dirty="0"/>
            <a:t>” programas similares a los troyanos.</a:t>
          </a:r>
        </a:p>
      </dsp:txBody>
      <dsp:txXfrm>
        <a:off x="908717" y="3089486"/>
        <a:ext cx="7969357" cy="618114"/>
      </dsp:txXfrm>
    </dsp:sp>
    <dsp:sp modelId="{B3075C40-B87F-4CA5-95B0-20350E0534E8}">
      <dsp:nvSpPr>
        <dsp:cNvPr id="0" name=""/>
        <dsp:cNvSpPr/>
      </dsp:nvSpPr>
      <dsp:spPr>
        <a:xfrm>
          <a:off x="522395" y="3012222"/>
          <a:ext cx="772643" cy="77264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043655B-6517-4E09-9E31-C33392D2B071}">
      <dsp:nvSpPr>
        <dsp:cNvPr id="0" name=""/>
        <dsp:cNvSpPr/>
      </dsp:nvSpPr>
      <dsp:spPr>
        <a:xfrm>
          <a:off x="465794" y="4016362"/>
          <a:ext cx="8412280" cy="618114"/>
        </a:xfrm>
        <a:prstGeom prst="rect">
          <a:avLst/>
        </a:prstGeom>
        <a:solidFill>
          <a:schemeClr val="accent6">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0629"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a:t>
          </a:r>
          <a:r>
            <a:rPr lang="es-HN" sz="1800" kern="1200" dirty="0" err="1"/>
            <a:t>Wardialing</a:t>
          </a:r>
          <a:r>
            <a:rPr lang="es-HN" sz="1800" kern="1200" dirty="0"/>
            <a:t>” conexión a un sistema informático de forma remota a través de un modem</a:t>
          </a:r>
        </a:p>
      </dsp:txBody>
      <dsp:txXfrm>
        <a:off x="465794" y="4016362"/>
        <a:ext cx="8412280" cy="618114"/>
      </dsp:txXfrm>
    </dsp:sp>
    <dsp:sp modelId="{4E201831-4362-48B0-8A2E-B0BB7583653C}">
      <dsp:nvSpPr>
        <dsp:cNvPr id="0" name=""/>
        <dsp:cNvSpPr/>
      </dsp:nvSpPr>
      <dsp:spPr>
        <a:xfrm>
          <a:off x="79472" y="3939098"/>
          <a:ext cx="772643" cy="77264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F1C88-7B11-47DF-9378-C52F913D9089}">
      <dsp:nvSpPr>
        <dsp:cNvPr id="0" name=""/>
        <dsp:cNvSpPr/>
      </dsp:nvSpPr>
      <dsp:spPr>
        <a:xfrm>
          <a:off x="0" y="4648"/>
          <a:ext cx="9957410" cy="71954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HN" sz="3000" kern="1200" dirty="0"/>
            <a:t>1. Virus informáticos, troyanos y gusanos</a:t>
          </a:r>
        </a:p>
      </dsp:txBody>
      <dsp:txXfrm>
        <a:off x="35125" y="39773"/>
        <a:ext cx="9887160" cy="649299"/>
      </dsp:txXfrm>
    </dsp:sp>
    <dsp:sp modelId="{1448DB1A-438C-43A1-8386-35760122EC1B}">
      <dsp:nvSpPr>
        <dsp:cNvPr id="0" name=""/>
        <dsp:cNvSpPr/>
      </dsp:nvSpPr>
      <dsp:spPr>
        <a:xfrm>
          <a:off x="0" y="810598"/>
          <a:ext cx="9957410" cy="719549"/>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HN" sz="3000" kern="1200" dirty="0"/>
            <a:t>2. Ataques de “Cross-site Scripting” XSS</a:t>
          </a:r>
        </a:p>
      </dsp:txBody>
      <dsp:txXfrm>
        <a:off x="35125" y="845723"/>
        <a:ext cx="9887160" cy="649299"/>
      </dsp:txXfrm>
    </dsp:sp>
    <dsp:sp modelId="{C2EE0114-22C0-439C-AF9B-122F297C9E19}">
      <dsp:nvSpPr>
        <dsp:cNvPr id="0" name=""/>
        <dsp:cNvSpPr/>
      </dsp:nvSpPr>
      <dsp:spPr>
        <a:xfrm>
          <a:off x="0" y="1530148"/>
          <a:ext cx="9957410" cy="211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614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HN" sz="2300" kern="1200" dirty="0"/>
            <a:t>Obtención de cookies e identificadores de usuarios, que permiten capturar sesiones y suplantar la identidad de los afectados.</a:t>
          </a:r>
        </a:p>
        <a:p>
          <a:pPr marL="228600" lvl="1" indent="-228600" algn="l" defTabSz="1022350">
            <a:lnSpc>
              <a:spcPct val="90000"/>
            </a:lnSpc>
            <a:spcBef>
              <a:spcPct val="0"/>
            </a:spcBef>
            <a:spcAft>
              <a:spcPct val="20000"/>
            </a:spcAft>
            <a:buChar char="•"/>
          </a:pPr>
          <a:r>
            <a:rPr lang="es-HN" sz="2300" kern="1200" dirty="0"/>
            <a:t>Modificación de contenidos para engañar al visitante victima del ataque.  (robar datos sensibles, como contraseñas, datos bancarios)</a:t>
          </a:r>
        </a:p>
      </dsp:txBody>
      <dsp:txXfrm>
        <a:off x="0" y="1530148"/>
        <a:ext cx="9957410" cy="2111400"/>
      </dsp:txXfrm>
    </dsp:sp>
    <dsp:sp modelId="{9FDA4E96-523D-4209-8F30-93A8876A9B8E}">
      <dsp:nvSpPr>
        <dsp:cNvPr id="0" name=""/>
        <dsp:cNvSpPr/>
      </dsp:nvSpPr>
      <dsp:spPr>
        <a:xfrm>
          <a:off x="0" y="3641548"/>
          <a:ext cx="9957410" cy="719549"/>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s-HN" sz="3000" kern="1200" dirty="0"/>
            <a:t>3. Ataques de inyección de código SQL</a:t>
          </a:r>
        </a:p>
      </dsp:txBody>
      <dsp:txXfrm>
        <a:off x="35125" y="3676673"/>
        <a:ext cx="9887160" cy="6492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2BB0D-9B4F-47DC-9598-3ECAC7CBAA2D}">
      <dsp:nvSpPr>
        <dsp:cNvPr id="0" name=""/>
        <dsp:cNvSpPr/>
      </dsp:nvSpPr>
      <dsp:spPr>
        <a:xfrm>
          <a:off x="0" y="19198"/>
          <a:ext cx="10199076" cy="55165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HN" sz="2300" b="1" kern="1200" dirty="0"/>
            <a:t>Los “Ataques de fuerza bruta”</a:t>
          </a:r>
        </a:p>
      </dsp:txBody>
      <dsp:txXfrm>
        <a:off x="26930" y="46128"/>
        <a:ext cx="10145216" cy="497795"/>
      </dsp:txXfrm>
    </dsp:sp>
    <dsp:sp modelId="{01691C94-2491-408D-8ED8-4DC65F3C8320}">
      <dsp:nvSpPr>
        <dsp:cNvPr id="0" name=""/>
        <dsp:cNvSpPr/>
      </dsp:nvSpPr>
      <dsp:spPr>
        <a:xfrm>
          <a:off x="0" y="623608"/>
          <a:ext cx="10199076"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2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HN" sz="1800" kern="1200" dirty="0"/>
            <a:t>Tratan de explorar todo el espacio posible de claves para romper un sistema criptográfico.</a:t>
          </a:r>
        </a:p>
      </dsp:txBody>
      <dsp:txXfrm>
        <a:off x="0" y="623608"/>
        <a:ext cx="10199076" cy="571320"/>
      </dsp:txXfrm>
    </dsp:sp>
    <dsp:sp modelId="{23BDBE94-0A3D-4F19-A811-05C88FD34244}">
      <dsp:nvSpPr>
        <dsp:cNvPr id="0" name=""/>
        <dsp:cNvSpPr/>
      </dsp:nvSpPr>
      <dsp:spPr>
        <a:xfrm>
          <a:off x="0" y="1194928"/>
          <a:ext cx="10199076" cy="55165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HN" sz="2300" b="1" kern="1200" dirty="0"/>
            <a:t>Los “ataques de diccionario”</a:t>
          </a:r>
        </a:p>
      </dsp:txBody>
      <dsp:txXfrm>
        <a:off x="26930" y="1221858"/>
        <a:ext cx="10145216" cy="497795"/>
      </dsp:txXfrm>
    </dsp:sp>
    <dsp:sp modelId="{CAA80969-630B-418E-803E-EC95DF330B0E}">
      <dsp:nvSpPr>
        <dsp:cNvPr id="0" name=""/>
        <dsp:cNvSpPr/>
      </dsp:nvSpPr>
      <dsp:spPr>
        <a:xfrm>
          <a:off x="0" y="1746583"/>
          <a:ext cx="10199076"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2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HN" sz="1800" kern="1200" dirty="0"/>
            <a:t>Trabajan con una lista de posibles contraseñas. (códigos postales, fechas del calendario etc..)</a:t>
          </a:r>
        </a:p>
      </dsp:txBody>
      <dsp:txXfrm>
        <a:off x="0" y="1746583"/>
        <a:ext cx="10199076" cy="571320"/>
      </dsp:txXfrm>
    </dsp:sp>
    <dsp:sp modelId="{357500E2-E9C3-4C97-B944-4DF2E2D91891}">
      <dsp:nvSpPr>
        <dsp:cNvPr id="0" name=""/>
        <dsp:cNvSpPr/>
      </dsp:nvSpPr>
      <dsp:spPr>
        <a:xfrm>
          <a:off x="0" y="2317903"/>
          <a:ext cx="10199076" cy="55165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HN" sz="2300" b="1" kern="1200" dirty="0"/>
            <a:t>Los ataques contra el diseño del algoritmo</a:t>
          </a:r>
        </a:p>
      </dsp:txBody>
      <dsp:txXfrm>
        <a:off x="26930" y="2344833"/>
        <a:ext cx="10145216" cy="497795"/>
      </dsp:txXfrm>
    </dsp:sp>
    <dsp:sp modelId="{67C7DAFB-C083-4170-A2B0-8E2F87F4E41B}">
      <dsp:nvSpPr>
        <dsp:cNvPr id="0" name=""/>
        <dsp:cNvSpPr/>
      </dsp:nvSpPr>
      <dsp:spPr>
        <a:xfrm>
          <a:off x="0" y="2869559"/>
          <a:ext cx="10199076"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21"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s-HN" sz="1800" kern="1200"/>
        </a:p>
      </dsp:txBody>
      <dsp:txXfrm>
        <a:off x="0" y="2869559"/>
        <a:ext cx="10199076" cy="380880"/>
      </dsp:txXfrm>
    </dsp:sp>
    <dsp:sp modelId="{07BA9D1D-2736-4521-9B08-140401C57832}">
      <dsp:nvSpPr>
        <dsp:cNvPr id="0" name=""/>
        <dsp:cNvSpPr/>
      </dsp:nvSpPr>
      <dsp:spPr>
        <a:xfrm>
          <a:off x="0" y="3250439"/>
          <a:ext cx="10199076" cy="55165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HN" sz="2300" b="1" kern="1200" dirty="0"/>
            <a:t>Los ataques contra los dispositivos hardware</a:t>
          </a:r>
        </a:p>
      </dsp:txBody>
      <dsp:txXfrm>
        <a:off x="26930" y="3277369"/>
        <a:ext cx="10145216" cy="497795"/>
      </dsp:txXfrm>
    </dsp:sp>
    <dsp:sp modelId="{50C8EC92-648C-4A8E-AD48-B97C0555D82D}">
      <dsp:nvSpPr>
        <dsp:cNvPr id="0" name=""/>
        <dsp:cNvSpPr/>
      </dsp:nvSpPr>
      <dsp:spPr>
        <a:xfrm>
          <a:off x="0" y="3802094"/>
          <a:ext cx="10199076"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2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HN" sz="1800" kern="1200" dirty="0"/>
            <a:t>o las aplicaciones software que lo implementan</a:t>
          </a:r>
        </a:p>
      </dsp:txBody>
      <dsp:txXfrm>
        <a:off x="0" y="3802094"/>
        <a:ext cx="10199076" cy="380880"/>
      </dsp:txXfrm>
    </dsp:sp>
    <dsp:sp modelId="{58854CE2-1637-439B-B62F-CF30E659DA99}">
      <dsp:nvSpPr>
        <dsp:cNvPr id="0" name=""/>
        <dsp:cNvSpPr/>
      </dsp:nvSpPr>
      <dsp:spPr>
        <a:xfrm>
          <a:off x="0" y="4182974"/>
          <a:ext cx="10199076" cy="551655"/>
        </a:xfrm>
        <a:prstGeom prst="roundRect">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s-HN" sz="2300" b="1" kern="1200" dirty="0"/>
            <a:t>Las distintas técnicas de criptoanálisis</a:t>
          </a:r>
        </a:p>
      </dsp:txBody>
      <dsp:txXfrm>
        <a:off x="26930" y="4209904"/>
        <a:ext cx="10145216" cy="497795"/>
      </dsp:txXfrm>
    </dsp:sp>
    <dsp:sp modelId="{D61EDE04-53A4-4510-B55B-E79EB65BAF15}">
      <dsp:nvSpPr>
        <dsp:cNvPr id="0" name=""/>
        <dsp:cNvSpPr/>
      </dsp:nvSpPr>
      <dsp:spPr>
        <a:xfrm>
          <a:off x="0" y="4734629"/>
          <a:ext cx="10199076"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2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s-HN" sz="1800" kern="1200" dirty="0"/>
            <a:t>Criptoanálisis lineal, diferencial, técnicas de análisis estadístico de frecuencias</a:t>
          </a:r>
        </a:p>
      </dsp:txBody>
      <dsp:txXfrm>
        <a:off x="0" y="4734629"/>
        <a:ext cx="10199076" cy="3808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ED32F08-9749-4F62-92D2-6C50931D99AA}" type="datetime1">
              <a:rPr lang="es-ES" smtClean="0"/>
              <a:t>13/06/2022</a:t>
            </a:fld>
            <a:endParaRPr lang="es-ES"/>
          </a:p>
        </p:txBody>
      </p:sp>
      <p:sp>
        <p:nvSpPr>
          <p:cNvPr id="4" name="Marcador de pie de página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B668C69-0C3E-40A2-B4A0-B2C8B71D8E3A}" type="slidenum">
              <a:rPr lang="es-ES" smtClean="0"/>
              <a:t>‹Nº›</a:t>
            </a:fld>
            <a:endParaRPr lang="es-ES"/>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ECC33FF-8FBA-4A60-BBD8-B5DE3DF83D8B}" type="datetime1">
              <a:rPr lang="es-ES" noProof="0" smtClean="0"/>
              <a:t>13/06/2022</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E000EEB-8338-48D7-8EE8-EE0082EF7602}" type="slidenum">
              <a:rPr lang="es-ES" noProof="0" smtClean="0"/>
              <a:t>‹Nº›</a:t>
            </a:fld>
            <a:endParaRPr lang="es-ES" noProof="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pandasecurity.com/es/mediacenter/pandalabs/word-exploit/"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pandasecurity.com/es/mediacenter/noticias/consejos-ciberseguridad-wikileaks-cia/" TargetMode="External"/><Relationship Id="rId4" Type="http://schemas.openxmlformats.org/officeDocument/2006/relationships/hyperlink" Target="https://www.pandasecurity.com/es/mediacenter/malware/ataque-ransomwar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1</a:t>
            </a:fld>
            <a:endParaRPr lang="es-ES"/>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ataques contra redes de ordenadores y sistemas informáticos suelen constar de las etapas o fases</a:t>
            </a:r>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17</a:t>
            </a:fld>
            <a:endParaRPr lang="es-ES" noProof="0"/>
          </a:p>
        </p:txBody>
      </p:sp>
    </p:spTree>
    <p:extLst>
      <p:ext uri="{BB962C8B-B14F-4D97-AF65-F5344CB8AC3E}">
        <p14:creationId xmlns:p14="http://schemas.microsoft.com/office/powerpoint/2010/main" val="1318272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Para poder llevar a cabo un ataque informático los intrusos deben disponer de los medios técnicos,</a:t>
            </a:r>
            <a:r>
              <a:rPr lang="es-HN" baseline="0" dirty="0"/>
              <a:t> los conocimientos y las herramientas adecuadas, deben contar con una determinada motivación o finalidad y se tiene que dar además una determinada oportunidad que facilite el desarrollo del ataque</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18</a:t>
            </a:fld>
            <a:endParaRPr lang="es-ES" noProof="0"/>
          </a:p>
        </p:txBody>
      </p:sp>
    </p:spTree>
    <p:extLst>
      <p:ext uri="{BB962C8B-B14F-4D97-AF65-F5344CB8AC3E}">
        <p14:creationId xmlns:p14="http://schemas.microsoft.com/office/powerpoint/2010/main" val="1400592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Se puede obtener importante información sobre las organizaciones y empresas presentes en internet , los nombres de dominio y las direcciones IP</a:t>
            </a:r>
            <a:r>
              <a:rPr lang="es-HN" baseline="0" dirty="0"/>
              <a:t> que estas tienen asignadas, por medio de consultas en servicios como Whois que mantienen una base de datos sobre direcciones IP y nombres de dominio necesaria para el correcto </a:t>
            </a:r>
          </a:p>
          <a:p>
            <a:r>
              <a:rPr lang="es-HN" baseline="0" dirty="0"/>
              <a:t>funcionamiento de internet.</a:t>
            </a:r>
          </a:p>
          <a:p>
            <a:r>
              <a:rPr lang="es-HN" baseline="0" dirty="0"/>
              <a:t>En Whois se puede obtener información relevante sobre las personas que figuran como contactos técnicos y administrativos en representación de una organización., datos para la facturación. Direcciones de los servidores DNS de una organización fechas en que se han producido cambios en los registros.</a:t>
            </a:r>
          </a:p>
          <a:p>
            <a:endParaRPr lang="es-HN" baseline="0" dirty="0"/>
          </a:p>
          <a:p>
            <a:r>
              <a:rPr lang="es-HN" baseline="0" dirty="0" err="1"/>
              <a:t>Tambien</a:t>
            </a:r>
            <a:r>
              <a:rPr lang="es-HN" baseline="0" dirty="0"/>
              <a:t> se puede obtener información interesante sobre una organización recurriendo al análisis de sus paginas web publicadas en internet, en especial de la revisión del código fuente y de los comentarios incluidos en el propio código de las paginas HTML, ya que permitirán averiguar que herramientas utilizo el programador para su construcción, </a:t>
            </a:r>
            <a:r>
              <a:rPr lang="es-HN" baseline="0" dirty="0" err="1"/>
              <a:t>asi</a:t>
            </a:r>
            <a:r>
              <a:rPr lang="es-HN" baseline="0" dirty="0"/>
              <a:t> como alguna otra información adicional sobre el sistema.</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23</a:t>
            </a:fld>
            <a:endParaRPr lang="es-ES" noProof="0"/>
          </a:p>
        </p:txBody>
      </p:sp>
    </p:spTree>
    <p:extLst>
      <p:ext uri="{BB962C8B-B14F-4D97-AF65-F5344CB8AC3E}">
        <p14:creationId xmlns:p14="http://schemas.microsoft.com/office/powerpoint/2010/main" val="263831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24</a:t>
            </a:fld>
            <a:endParaRPr lang="es-ES" noProof="0"/>
          </a:p>
        </p:txBody>
      </p:sp>
    </p:spTree>
    <p:extLst>
      <p:ext uri="{BB962C8B-B14F-4D97-AF65-F5344CB8AC3E}">
        <p14:creationId xmlns:p14="http://schemas.microsoft.com/office/powerpoint/2010/main" val="1124955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En cuanto al escaneo de puertos estas tienen lugar una vez se haya localizado</a:t>
            </a:r>
            <a:r>
              <a:rPr lang="es-HN" baseline="0" dirty="0"/>
              <a:t> e identificado un determinado equipo o servidor conectado a internet para descubrir los servicios que se encuentran accesibles en dicho sistema </a:t>
            </a:r>
            <a:r>
              <a:rPr lang="es-HN" baseline="0" dirty="0" err="1"/>
              <a:t>informatico</a:t>
            </a:r>
            <a:r>
              <a:rPr lang="es-HN" baseline="0" dirty="0"/>
              <a:t>.</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25</a:t>
            </a:fld>
            <a:endParaRPr lang="es-ES" noProof="0"/>
          </a:p>
        </p:txBody>
      </p:sp>
    </p:spTree>
    <p:extLst>
      <p:ext uri="{BB962C8B-B14F-4D97-AF65-F5344CB8AC3E}">
        <p14:creationId xmlns:p14="http://schemas.microsoft.com/office/powerpoint/2010/main" val="372645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Técnicas que se basan en el análisis de los mensajes de error generados ante paquetes de control ICMP malformados enviados a un equipo , modificación maliciosa de la cabecera del paquete,</a:t>
            </a:r>
            <a:r>
              <a:rPr lang="es-HN" baseline="0" dirty="0"/>
              <a:t> uso de valores </a:t>
            </a:r>
            <a:r>
              <a:rPr lang="es-HN" baseline="0" dirty="0" err="1"/>
              <a:t>invalidos</a:t>
            </a:r>
            <a:r>
              <a:rPr lang="es-HN" baseline="0" dirty="0"/>
              <a:t>.</a:t>
            </a:r>
          </a:p>
          <a:p>
            <a:r>
              <a:rPr lang="es-HN" baseline="0" dirty="0"/>
              <a:t>Los atacantes pueden utilizar numerosas herramientas disponibles en internet que facilitan el escaneo de puertos como podrían ser NMAP para </a:t>
            </a:r>
            <a:r>
              <a:rPr lang="es-HN" baseline="0" dirty="0" err="1"/>
              <a:t>unix</a:t>
            </a:r>
            <a:r>
              <a:rPr lang="es-HN" baseline="0" dirty="0"/>
              <a:t> o </a:t>
            </a:r>
            <a:r>
              <a:rPr lang="es-HN" baseline="0" dirty="0" err="1"/>
              <a:t>NetScan</a:t>
            </a:r>
            <a:r>
              <a:rPr lang="es-HN" baseline="0" dirty="0"/>
              <a:t> Tools para </a:t>
            </a:r>
            <a:r>
              <a:rPr lang="es-HN" baseline="0" dirty="0" err="1"/>
              <a:t>windows</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26</a:t>
            </a:fld>
            <a:endParaRPr lang="es-ES" noProof="0"/>
          </a:p>
        </p:txBody>
      </p:sp>
    </p:spTree>
    <p:extLst>
      <p:ext uri="{BB962C8B-B14F-4D97-AF65-F5344CB8AC3E}">
        <p14:creationId xmlns:p14="http://schemas.microsoft.com/office/powerpoint/2010/main" val="70694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 </a:t>
            </a:r>
            <a:r>
              <a:rPr lang="es-MX" dirty="0" err="1"/>
              <a:t>exploit</a:t>
            </a:r>
            <a:r>
              <a:rPr lang="es-MX" dirty="0"/>
              <a:t> es un programa informático, una parte de un software o una secuencia de comandos que se aprovecha de un error o vulnerabilidad para provocar un comportamiento no intencionado o imprevisto en un software, hardware o en cualquier dispositivo electrónico.</a:t>
            </a:r>
          </a:p>
          <a:p>
            <a:endParaRPr lang="es-MX" dirty="0"/>
          </a:p>
          <a:p>
            <a:r>
              <a:rPr lang="es-MX" dirty="0"/>
              <a:t>Estos comportamientos incluyen, por lo general, la toma del control de un sistema, la concesión privilegios de administrador al intruso o el lanzamiento de un ataque de denegación de servicio (DoS o </a:t>
            </a:r>
            <a:r>
              <a:rPr lang="es-MX" dirty="0" err="1"/>
              <a:t>DDoS</a:t>
            </a:r>
            <a:r>
              <a:rPr lang="es-MX" dirty="0"/>
              <a:t>).</a:t>
            </a:r>
            <a:endParaRPr lang="es-HN" dirty="0"/>
          </a:p>
          <a:p>
            <a:pPr algn="l"/>
            <a:r>
              <a:rPr lang="es-MX" b="1" i="0" dirty="0">
                <a:solidFill>
                  <a:srgbClr val="2F3947"/>
                </a:solidFill>
                <a:effectLst/>
                <a:latin typeface="IBM Plex Sans" panose="020B0503050203000203" pitchFamily="34" charset="0"/>
              </a:rPr>
              <a:t>Zero </a:t>
            </a:r>
            <a:r>
              <a:rPr lang="es-MX" b="1" i="0" dirty="0" err="1">
                <a:solidFill>
                  <a:srgbClr val="2F3947"/>
                </a:solidFill>
                <a:effectLst/>
                <a:latin typeface="IBM Plex Sans" panose="020B0503050203000203" pitchFamily="34" charset="0"/>
              </a:rPr>
              <a:t>day</a:t>
            </a:r>
            <a:r>
              <a:rPr lang="es-MX" b="1" i="0" dirty="0">
                <a:solidFill>
                  <a:srgbClr val="2F3947"/>
                </a:solidFill>
                <a:effectLst/>
                <a:latin typeface="IBM Plex Sans" panose="020B0503050203000203" pitchFamily="34" charset="0"/>
              </a:rPr>
              <a:t> </a:t>
            </a:r>
            <a:r>
              <a:rPr lang="es-MX" b="1" i="0" dirty="0" err="1">
                <a:solidFill>
                  <a:srgbClr val="2F3947"/>
                </a:solidFill>
                <a:effectLst/>
                <a:latin typeface="IBM Plex Sans" panose="020B0503050203000203" pitchFamily="34" charset="0"/>
              </a:rPr>
              <a:t>exploits</a:t>
            </a:r>
            <a:endParaRPr lang="es-MX" b="1" i="0" dirty="0">
              <a:solidFill>
                <a:srgbClr val="2F3947"/>
              </a:solidFill>
              <a:effectLst/>
              <a:latin typeface="IBM Plex Sans" panose="020B0503050203000203" pitchFamily="34" charset="0"/>
            </a:endParaRPr>
          </a:p>
          <a:p>
            <a:pPr algn="l"/>
            <a:r>
              <a:rPr lang="es-MX" b="0" i="0" dirty="0">
                <a:solidFill>
                  <a:srgbClr val="2F3343"/>
                </a:solidFill>
                <a:effectLst/>
                <a:latin typeface="IBM Plex Sans" panose="020B0503050203000203" pitchFamily="34" charset="0"/>
              </a:rPr>
              <a:t>Las vulnerabilidades de Día Cero (también conocidas como 0-day </a:t>
            </a:r>
            <a:r>
              <a:rPr lang="es-MX" b="0" i="0" dirty="0" err="1">
                <a:solidFill>
                  <a:srgbClr val="2F3343"/>
                </a:solidFill>
                <a:effectLst/>
                <a:latin typeface="IBM Plex Sans" panose="020B0503050203000203" pitchFamily="34" charset="0"/>
              </a:rPr>
              <a:t>exploits</a:t>
            </a:r>
            <a:r>
              <a:rPr lang="es-MX" b="0" i="0" dirty="0">
                <a:solidFill>
                  <a:srgbClr val="2F3343"/>
                </a:solidFill>
                <a:effectLst/>
                <a:latin typeface="IBM Plex Sans" panose="020B0503050203000203" pitchFamily="34" charset="0"/>
              </a:rPr>
              <a:t>) son las brechas de seguridad en el software </a:t>
            </a:r>
            <a:r>
              <a:rPr lang="es-MX" b="1" i="0" dirty="0">
                <a:solidFill>
                  <a:srgbClr val="2F3343"/>
                </a:solidFill>
                <a:effectLst/>
                <a:latin typeface="IBM Plex Sans" panose="020B0503050203000203" pitchFamily="34" charset="0"/>
              </a:rPr>
              <a:t>desconocidas hasta el momento del ataque</a:t>
            </a:r>
            <a:r>
              <a:rPr lang="es-MX" b="0" i="0" dirty="0">
                <a:solidFill>
                  <a:srgbClr val="2F3343"/>
                </a:solidFill>
                <a:effectLst/>
                <a:latin typeface="IBM Plex Sans" panose="020B0503050203000203" pitchFamily="34" charset="0"/>
              </a:rPr>
              <a:t>. Desde ese punto hasta que la vulnerabilidad es suprimida se entra en el momento en el que los hackers pueden explotarla para lograr el máximo impacto en programas, datos, ordenadores adicionales o en toda una red.</a:t>
            </a:r>
          </a:p>
          <a:p>
            <a:pPr algn="l"/>
            <a:r>
              <a:rPr lang="es-MX" b="0" i="0" dirty="0">
                <a:solidFill>
                  <a:srgbClr val="2F3343"/>
                </a:solidFill>
                <a:effectLst/>
                <a:latin typeface="IBM Plex Sans" panose="020B0503050203000203" pitchFamily="34" charset="0"/>
              </a:rPr>
              <a:t>Así, los </a:t>
            </a:r>
            <a:r>
              <a:rPr lang="es-MX" b="0" i="0" dirty="0" err="1">
                <a:solidFill>
                  <a:srgbClr val="2F3343"/>
                </a:solidFill>
                <a:effectLst/>
                <a:latin typeface="IBM Plex Sans" panose="020B0503050203000203" pitchFamily="34" charset="0"/>
              </a:rPr>
              <a:t>exploits</a:t>
            </a:r>
            <a:r>
              <a:rPr lang="es-MX" b="0" i="0" dirty="0">
                <a:solidFill>
                  <a:srgbClr val="2F3343"/>
                </a:solidFill>
                <a:effectLst/>
                <a:latin typeface="IBM Plex Sans" panose="020B0503050203000203" pitchFamily="34" charset="0"/>
              </a:rPr>
              <a:t> dirigidos contra </a:t>
            </a:r>
            <a:r>
              <a:rPr lang="es-MX" b="0" i="0" u="sng" dirty="0">
                <a:solidFill>
                  <a:srgbClr val="2F3343"/>
                </a:solidFill>
                <a:effectLst/>
                <a:latin typeface="IBM Plex Sans" panose="020B0503050203000203" pitchFamily="34" charset="0"/>
                <a:hlinkClick r:id="rId3"/>
              </a:rPr>
              <a:t>ese tipo de vulnerabilidades</a:t>
            </a:r>
            <a:r>
              <a:rPr lang="es-MX" b="0" i="0" dirty="0">
                <a:solidFill>
                  <a:srgbClr val="2F3343"/>
                </a:solidFill>
                <a:effectLst/>
                <a:latin typeface="IBM Plex Sans" panose="020B0503050203000203" pitchFamily="34" charset="0"/>
              </a:rPr>
              <a:t> se denominan </a:t>
            </a:r>
            <a:r>
              <a:rPr lang="es-MX" b="1" i="0" dirty="0" err="1">
                <a:solidFill>
                  <a:srgbClr val="2F3343"/>
                </a:solidFill>
                <a:effectLst/>
                <a:latin typeface="IBM Plex Sans" panose="020B0503050203000203" pitchFamily="34" charset="0"/>
              </a:rPr>
              <a:t>zero-day</a:t>
            </a:r>
            <a:r>
              <a:rPr lang="es-MX" b="1" i="0" dirty="0">
                <a:solidFill>
                  <a:srgbClr val="2F3343"/>
                </a:solidFill>
                <a:effectLst/>
                <a:latin typeface="IBM Plex Sans" panose="020B0503050203000203" pitchFamily="34" charset="0"/>
              </a:rPr>
              <a:t> </a:t>
            </a:r>
            <a:r>
              <a:rPr lang="es-MX" b="1" i="0" dirty="0" err="1">
                <a:solidFill>
                  <a:srgbClr val="2F3343"/>
                </a:solidFill>
                <a:effectLst/>
                <a:latin typeface="IBM Plex Sans" panose="020B0503050203000203" pitchFamily="34" charset="0"/>
              </a:rPr>
              <a:t>exploits</a:t>
            </a:r>
            <a:r>
              <a:rPr lang="es-MX" b="0" i="0" dirty="0">
                <a:solidFill>
                  <a:srgbClr val="2F3343"/>
                </a:solidFill>
                <a:effectLst/>
                <a:latin typeface="IBM Plex Sans" panose="020B0503050203000203" pitchFamily="34" charset="0"/>
              </a:rPr>
              <a:t>, o </a:t>
            </a:r>
            <a:r>
              <a:rPr lang="es-MX" b="1" i="0" dirty="0">
                <a:solidFill>
                  <a:srgbClr val="2F3343"/>
                </a:solidFill>
                <a:effectLst/>
                <a:latin typeface="IBM Plex Sans" panose="020B0503050203000203" pitchFamily="34" charset="0"/>
              </a:rPr>
              <a:t>ataques </a:t>
            </a:r>
            <a:r>
              <a:rPr lang="es-MX" b="1" i="0" dirty="0" err="1">
                <a:solidFill>
                  <a:srgbClr val="2F3343"/>
                </a:solidFill>
                <a:effectLst/>
                <a:latin typeface="IBM Plex Sans" panose="020B0503050203000203" pitchFamily="34" charset="0"/>
              </a:rPr>
              <a:t>zero-day</a:t>
            </a:r>
            <a:r>
              <a:rPr lang="es-MX" b="0" i="0" dirty="0">
                <a:solidFill>
                  <a:srgbClr val="2F3343"/>
                </a:solidFill>
                <a:effectLst/>
                <a:latin typeface="IBM Plex Sans" panose="020B0503050203000203" pitchFamily="34" charset="0"/>
              </a:rPr>
              <a:t>. Cuanto más masivo sea el ataque y menos días hayan transcurrido desde ese Día Cero, mayor será la probabilidad de que no se haya desarrollado ninguna solución o mitigación y los daños pueden ser más extensos.</a:t>
            </a:r>
          </a:p>
          <a:p>
            <a:pPr algn="l"/>
            <a:r>
              <a:rPr lang="es-MX" b="0" i="0" dirty="0">
                <a:solidFill>
                  <a:srgbClr val="2F3343"/>
                </a:solidFill>
                <a:effectLst/>
                <a:latin typeface="IBM Plex Sans" panose="020B0503050203000203" pitchFamily="34" charset="0"/>
              </a:rPr>
              <a:t>E incluso después de haber desarrollado la corrección, esos primeros días no todos los usuarios de software habrán podido aplicarla. El caso de </a:t>
            </a:r>
            <a:r>
              <a:rPr lang="es-MX" b="0" i="0" u="sng" dirty="0">
                <a:solidFill>
                  <a:srgbClr val="2F3343"/>
                </a:solidFill>
                <a:effectLst/>
                <a:latin typeface="IBM Plex Sans" panose="020B0503050203000203" pitchFamily="34" charset="0"/>
                <a:hlinkClick r:id="rId4"/>
              </a:rPr>
              <a:t>WannaCry</a:t>
            </a:r>
            <a:r>
              <a:rPr lang="es-MX" b="0" i="0" dirty="0">
                <a:solidFill>
                  <a:srgbClr val="2F3343"/>
                </a:solidFill>
                <a:effectLst/>
                <a:latin typeface="IBM Plex Sans" panose="020B0503050203000203" pitchFamily="34" charset="0"/>
              </a:rPr>
              <a:t> fue paradigmático en este sentido: el malware se aprovechaba de un </a:t>
            </a:r>
            <a:r>
              <a:rPr lang="es-MX" b="0" i="0" dirty="0" err="1">
                <a:solidFill>
                  <a:srgbClr val="2F3343"/>
                </a:solidFill>
                <a:effectLst/>
                <a:latin typeface="IBM Plex Sans" panose="020B0503050203000203" pitchFamily="34" charset="0"/>
              </a:rPr>
              <a:t>exploit</a:t>
            </a:r>
            <a:r>
              <a:rPr lang="es-MX" b="0" i="0" dirty="0">
                <a:solidFill>
                  <a:srgbClr val="2F3343"/>
                </a:solidFill>
                <a:effectLst/>
                <a:latin typeface="IBM Plex Sans" panose="020B0503050203000203" pitchFamily="34" charset="0"/>
              </a:rPr>
              <a:t> de Windows desarrollado por la </a:t>
            </a:r>
            <a:r>
              <a:rPr lang="es-MX" b="0" i="0" u="sng" dirty="0">
                <a:solidFill>
                  <a:srgbClr val="2F3343"/>
                </a:solidFill>
                <a:effectLst/>
                <a:latin typeface="IBM Plex Sans" panose="020B0503050203000203" pitchFamily="34" charset="0"/>
                <a:hlinkClick r:id="rId5"/>
              </a:rPr>
              <a:t>Agencia de Seguridad de Estados Unidos</a:t>
            </a:r>
            <a:r>
              <a:rPr lang="es-MX" b="0" i="0" dirty="0">
                <a:solidFill>
                  <a:srgbClr val="2F3343"/>
                </a:solidFill>
                <a:effectLst/>
                <a:latin typeface="IBM Plex Sans" panose="020B0503050203000203" pitchFamily="34" charset="0"/>
              </a:rPr>
              <a:t> y revelado en las semanas previas por </a:t>
            </a:r>
            <a:r>
              <a:rPr lang="es-MX" b="0" i="0" dirty="0" err="1">
                <a:solidFill>
                  <a:srgbClr val="2F3343"/>
                </a:solidFill>
                <a:effectLst/>
                <a:latin typeface="IBM Plex Sans" panose="020B0503050203000203" pitchFamily="34" charset="0"/>
              </a:rPr>
              <a:t>Wikileaks</a:t>
            </a:r>
            <a:r>
              <a:rPr lang="es-MX" b="0" i="0" dirty="0">
                <a:solidFill>
                  <a:srgbClr val="2F3343"/>
                </a:solidFill>
                <a:effectLst/>
                <a:latin typeface="IBM Plex Sans" panose="020B0503050203000203" pitchFamily="34" charset="0"/>
              </a:rPr>
              <a:t>.</a:t>
            </a:r>
          </a:p>
          <a:p>
            <a:pPr algn="l"/>
            <a:r>
              <a:rPr lang="es-MX" b="0" i="0" dirty="0">
                <a:solidFill>
                  <a:srgbClr val="2F3343"/>
                </a:solidFill>
                <a:effectLst/>
                <a:latin typeface="IBM Plex Sans" panose="020B0503050203000203" pitchFamily="34" charset="0"/>
              </a:rPr>
              <a:t>En los primeros días el problema fue corregido por Microsoft mediante una actualización, pero todos los equipos que no hubieran realizado la puesta al día los días posteriores seguían siendo vulnerables. La activación el lunes de estos equipos que no habían sido utilizados durante el fin de semana inició una </a:t>
            </a:r>
            <a:r>
              <a:rPr lang="es-MX" b="1" i="0" dirty="0">
                <a:solidFill>
                  <a:srgbClr val="2F3343"/>
                </a:solidFill>
                <a:effectLst/>
                <a:latin typeface="IBM Plex Sans" panose="020B0503050203000203" pitchFamily="34" charset="0"/>
              </a:rPr>
              <a:t>segunda oleada de propagación</a:t>
            </a:r>
            <a:r>
              <a:rPr lang="es-MX" b="0" i="0" dirty="0">
                <a:solidFill>
                  <a:srgbClr val="2F3343"/>
                </a:solidFill>
                <a:effectLst/>
                <a:latin typeface="IBM Plex Sans" panose="020B0503050203000203" pitchFamily="34" charset="0"/>
              </a:rPr>
              <a:t>.</a:t>
            </a:r>
          </a:p>
          <a:p>
            <a:pPr algn="l"/>
            <a:r>
              <a:rPr lang="es-MX" b="1" i="0" dirty="0">
                <a:solidFill>
                  <a:srgbClr val="2F3947"/>
                </a:solidFill>
                <a:effectLst/>
                <a:latin typeface="IBM Plex Sans" panose="020B0503050203000203" pitchFamily="34" charset="0"/>
              </a:rPr>
              <a:t>Amenaza oculta</a:t>
            </a:r>
          </a:p>
          <a:p>
            <a:pPr algn="l"/>
            <a:r>
              <a:rPr lang="es-MX" b="0" i="0" dirty="0">
                <a:solidFill>
                  <a:srgbClr val="2F3343"/>
                </a:solidFill>
                <a:effectLst/>
                <a:latin typeface="IBM Plex Sans" panose="020B0503050203000203" pitchFamily="34" charset="0"/>
              </a:rPr>
              <a:t>Cuando se hace público un </a:t>
            </a:r>
            <a:r>
              <a:rPr lang="es-MX" b="0" i="0" dirty="0" err="1">
                <a:solidFill>
                  <a:srgbClr val="2F3343"/>
                </a:solidFill>
                <a:effectLst/>
                <a:latin typeface="IBM Plex Sans" panose="020B0503050203000203" pitchFamily="34" charset="0"/>
              </a:rPr>
              <a:t>exploit</a:t>
            </a:r>
            <a:r>
              <a:rPr lang="es-MX" b="0" i="0" dirty="0">
                <a:solidFill>
                  <a:srgbClr val="2F3343"/>
                </a:solidFill>
                <a:effectLst/>
                <a:latin typeface="IBM Plex Sans" panose="020B0503050203000203" pitchFamily="34" charset="0"/>
              </a:rPr>
              <a:t> los autores del software afectado toman medidas: la vulnerabilidad se arregla -a menudo a través de un parche- y el </a:t>
            </a:r>
            <a:r>
              <a:rPr lang="es-MX" b="0" i="0" dirty="0" err="1">
                <a:solidFill>
                  <a:srgbClr val="2F3343"/>
                </a:solidFill>
                <a:effectLst/>
                <a:latin typeface="IBM Plex Sans" panose="020B0503050203000203" pitchFamily="34" charset="0"/>
              </a:rPr>
              <a:t>exploit</a:t>
            </a:r>
            <a:r>
              <a:rPr lang="es-MX" b="0" i="0" dirty="0">
                <a:solidFill>
                  <a:srgbClr val="2F3343"/>
                </a:solidFill>
                <a:effectLst/>
                <a:latin typeface="IBM Plex Sans" panose="020B0503050203000203" pitchFamily="34" charset="0"/>
              </a:rPr>
              <a:t> se vuelve inutilizable. Por esa razón algunos </a:t>
            </a:r>
            <a:r>
              <a:rPr lang="es-MX" b="0" i="0" dirty="0" err="1">
                <a:solidFill>
                  <a:srgbClr val="2F3343"/>
                </a:solidFill>
                <a:effectLst/>
                <a:latin typeface="IBM Plex Sans" panose="020B0503050203000203" pitchFamily="34" charset="0"/>
              </a:rPr>
              <a:t>black</a:t>
            </a:r>
            <a:r>
              <a:rPr lang="es-MX" b="0" i="0" dirty="0">
                <a:solidFill>
                  <a:srgbClr val="2F3343"/>
                </a:solidFill>
                <a:effectLst/>
                <a:latin typeface="IBM Plex Sans" panose="020B0503050203000203" pitchFamily="34" charset="0"/>
              </a:rPr>
              <a:t> </a:t>
            </a:r>
            <a:r>
              <a:rPr lang="es-MX" b="0" i="0" dirty="0" err="1">
                <a:solidFill>
                  <a:srgbClr val="2F3343"/>
                </a:solidFill>
                <a:effectLst/>
                <a:latin typeface="IBM Plex Sans" panose="020B0503050203000203" pitchFamily="34" charset="0"/>
              </a:rPr>
              <a:t>hat</a:t>
            </a:r>
            <a:r>
              <a:rPr lang="es-MX" b="0" i="0" dirty="0">
                <a:solidFill>
                  <a:srgbClr val="2F3343"/>
                </a:solidFill>
                <a:effectLst/>
                <a:latin typeface="IBM Plex Sans" panose="020B0503050203000203" pitchFamily="34" charset="0"/>
              </a:rPr>
              <a:t> hackers, así como los hackers de agencias militares o servicios de inteligencia, no publican esas incursiones sino que las mantienen en privado para continuar explotándolas.</a:t>
            </a:r>
          </a:p>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27</a:t>
            </a:fld>
            <a:endParaRPr lang="es-ES" noProof="0"/>
          </a:p>
        </p:txBody>
      </p:sp>
    </p:spTree>
    <p:extLst>
      <p:ext uri="{BB962C8B-B14F-4D97-AF65-F5344CB8AC3E}">
        <p14:creationId xmlns:p14="http://schemas.microsoft.com/office/powerpoint/2010/main" val="1967615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Las redes VLAN un atacante podría aprovechar el protocolo DTP utilizado para poder crear una VLAN que atraviese varios switches, para intentar saltar de una VLAN a otra, rompiendo de este modo el aislamiento físico impuesto por la organización para separar sus distintas redes locales.</a:t>
            </a:r>
          </a:p>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30</a:t>
            </a:fld>
            <a:endParaRPr lang="es-ES" noProof="0"/>
          </a:p>
        </p:txBody>
      </p:sp>
    </p:spTree>
    <p:extLst>
      <p:ext uri="{BB962C8B-B14F-4D97-AF65-F5344CB8AC3E}">
        <p14:creationId xmlns:p14="http://schemas.microsoft.com/office/powerpoint/2010/main" val="3636926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propietarios de las redes y operadores de telecomunicaciones podrían evitar en gran medida el IP SPOOFING implantando filtros para que todo el trafico saliente de sus redes llevara asociado una dirección IP de la propia red desde la que se origina el trafico.</a:t>
            </a:r>
          </a:p>
          <a:p>
            <a:r>
              <a:rPr lang="es-HN" dirty="0"/>
              <a:t>Se conoce como </a:t>
            </a:r>
            <a:r>
              <a:rPr lang="es-HN" dirty="0" err="1"/>
              <a:t>Snooping</a:t>
            </a:r>
            <a:r>
              <a:rPr lang="es-HN" dirty="0"/>
              <a:t> a la técnica que permite observar la actividad de un usuario en su ordenador para obtener determinada información de interés, como podrían ser sus contraseñas.</a:t>
            </a:r>
          </a:p>
          <a:p>
            <a:r>
              <a:rPr lang="es-HN" dirty="0"/>
              <a:t>Los programas que permiten realizar esta actividad se conocen con el nombre de </a:t>
            </a:r>
            <a:r>
              <a:rPr lang="es-HN" dirty="0" err="1"/>
              <a:t>snoopers</a:t>
            </a:r>
            <a:r>
              <a:rPr lang="es-HN" dirty="0"/>
              <a:t> los cuales pueden ser troyanos u otros parásitos que monitorizan dispositivos de entrada como los ratones y los teclados.</a:t>
            </a:r>
          </a:p>
          <a:p>
            <a:r>
              <a:rPr lang="es-HN" dirty="0"/>
              <a:t>Por otra parte, mediante las técnicas de ingeniería social un usuario podría ser engañado por una persona ajena a la organización para que le facilite sus contraseñas y claves de acceso.</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31</a:t>
            </a:fld>
            <a:endParaRPr lang="es-ES" noProof="0"/>
          </a:p>
        </p:txBody>
      </p:sp>
    </p:spTree>
    <p:extLst>
      <p:ext uri="{BB962C8B-B14F-4D97-AF65-F5344CB8AC3E}">
        <p14:creationId xmlns:p14="http://schemas.microsoft.com/office/powerpoint/2010/main" val="3896193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Existen varias posibilidades para establecer una conexión no autorizada a otros equipos y servidores</a:t>
            </a:r>
          </a:p>
          <a:p>
            <a:r>
              <a:rPr lang="es-HN" dirty="0"/>
              <a:t>Tampoco podemos olvidar </a:t>
            </a:r>
            <a:r>
              <a:rPr lang="es-HN" dirty="0" err="1"/>
              <a:t>lasm</a:t>
            </a:r>
            <a:r>
              <a:rPr lang="es-HN" dirty="0"/>
              <a:t> posibles perdidas o robos de equipos que contienen información sensible y que puedan caer en manos de personas ajenas a la organización, las cuales podrían tratar de tomar el control de estos equipos para extraer la información que almacenan o para utilizarlos en conexiones remotas a la red de la organización.</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33</a:t>
            </a:fld>
            <a:endParaRPr lang="es-ES" noProof="0"/>
          </a:p>
        </p:txBody>
      </p:sp>
    </p:spTree>
    <p:extLst>
      <p:ext uri="{BB962C8B-B14F-4D97-AF65-F5344CB8AC3E}">
        <p14:creationId xmlns:p14="http://schemas.microsoft.com/office/powerpoint/2010/main" val="481973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Hay que tener en cuenta que pueden tener acceso a información confidencial,</a:t>
            </a:r>
            <a:r>
              <a:rPr lang="es-HN" baseline="0" dirty="0"/>
              <a:t> por lo que su actividad esta siendo considerada como un delito en bastantes países de nuestro entorno.</a:t>
            </a:r>
          </a:p>
          <a:p>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3</a:t>
            </a:fld>
            <a:endParaRPr lang="es-ES" noProof="0"/>
          </a:p>
        </p:txBody>
      </p:sp>
    </p:spTree>
    <p:extLst>
      <p:ext uri="{BB962C8B-B14F-4D97-AF65-F5344CB8AC3E}">
        <p14:creationId xmlns:p14="http://schemas.microsoft.com/office/powerpoint/2010/main" val="2147006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Las conexiones no autorizadas a los sistemas informáticos pueden acarrear graves consecuencias para la organización afectada por este tipo de ataques e incidentes</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34</a:t>
            </a:fld>
            <a:endParaRPr lang="es-ES" noProof="0"/>
          </a:p>
        </p:txBody>
      </p:sp>
    </p:spTree>
    <p:extLst>
      <p:ext uri="{BB962C8B-B14F-4D97-AF65-F5344CB8AC3E}">
        <p14:creationId xmlns:p14="http://schemas.microsoft.com/office/powerpoint/2010/main" val="385072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35</a:t>
            </a:fld>
            <a:endParaRPr lang="es-ES" noProof="0"/>
          </a:p>
        </p:txBody>
      </p:sp>
    </p:spTree>
    <p:extLst>
      <p:ext uri="{BB962C8B-B14F-4D97-AF65-F5344CB8AC3E}">
        <p14:creationId xmlns:p14="http://schemas.microsoft.com/office/powerpoint/2010/main" val="1384687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HN" dirty="0"/>
              <a:t>Entendemos por código malicioso o dañino (malware) cualquier programa, documento o mensaje susceptible de causar daños en las redes y sistemas informáticos. (virus, troyanos, gusanos, bombas lógicas)</a:t>
            </a:r>
          </a:p>
          <a:p>
            <a:pPr marL="0" indent="0">
              <a:buNone/>
            </a:pPr>
            <a:r>
              <a:rPr lang="es-HN" dirty="0"/>
              <a:t>2. Consisten básicamente en la ejecución de código Script (Visual Basic Script o Java Script) arbitrario en un navegador, en el contexto de seguridad de la conexión a un determinado servidor web.</a:t>
            </a:r>
          </a:p>
          <a:p>
            <a:pPr marL="0" indent="0">
              <a:buNone/>
            </a:pPr>
            <a:r>
              <a:rPr lang="es-HN" dirty="0"/>
              <a:t>Son ataques dirigidos contra los usuarios y no contra el servidor web. Mediante un Cross-Site Scripting, un atacante puede realizar operaciones o acceder a información guardada en un servidor web en nombre del usuario afectado suplantando su identidad. </a:t>
            </a:r>
          </a:p>
          <a:p>
            <a:pPr marL="0" indent="0">
              <a:buNone/>
            </a:pPr>
            <a:r>
              <a:rPr lang="es-HN" dirty="0"/>
              <a:t>3. El ataque por inyección de código SQL se produce cuando no se filtra de forma adecuada la información enviada por el usuario. un usuario malicioso podría incluir y ejecutar textos que representen nuevas sentencias SQL que el servidor no debería aceptar.</a:t>
            </a:r>
          </a:p>
          <a:p>
            <a:pPr marL="0" indent="0">
              <a:buNone/>
            </a:pPr>
            <a:r>
              <a:rPr lang="es-HN" dirty="0"/>
              <a:t>Este tipo de ataques se podrían evitar filtrando los datos enviados por el usuario antes de que estos sean procesados por el servidor para evitar que se puedan incluir y ejecutar textos que representen nuevas sentencias SQL.</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36</a:t>
            </a:fld>
            <a:endParaRPr lang="es-ES" noProof="0"/>
          </a:p>
        </p:txBody>
      </p:sp>
    </p:spTree>
    <p:extLst>
      <p:ext uri="{BB962C8B-B14F-4D97-AF65-F5344CB8AC3E}">
        <p14:creationId xmlns:p14="http://schemas.microsoft.com/office/powerpoint/2010/main" val="3271636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ataques contra la seguridad de los sistemas criptográficos persiguen descubrir las claves utilizadas para cifrar unos determinados mensajes o documentos almacenados en un sistema o bien obtener determinada información sobre el algoritmo criptográfico utilizado.</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37</a:t>
            </a:fld>
            <a:endParaRPr lang="es-ES" noProof="0"/>
          </a:p>
        </p:txBody>
      </p:sp>
    </p:spTree>
    <p:extLst>
      <p:ext uri="{BB962C8B-B14F-4D97-AF65-F5344CB8AC3E}">
        <p14:creationId xmlns:p14="http://schemas.microsoft.com/office/powerpoint/2010/main" val="327144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fraudes y estafas financieros a través de internet se han hecho muy frecuentes en estos últimos años. Se utiliza el termino phishing para referirse al tipo de ataques que tratan de obtener los números de cuenta y las claves de acceso a servicios bancarios, para realizar con ellos operaciones fraudulentas que perjudiquen a los legítimos propietarios. Generalmente, se utilizan paginas web falsas que imitan a las originales de los servicios bancarios que pretenden suplantar.</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38</a:t>
            </a:fld>
            <a:endParaRPr lang="es-ES" noProof="0"/>
          </a:p>
        </p:txBody>
      </p:sp>
    </p:spTree>
    <p:extLst>
      <p:ext uri="{BB962C8B-B14F-4D97-AF65-F5344CB8AC3E}">
        <p14:creationId xmlns:p14="http://schemas.microsoft.com/office/powerpoint/2010/main" val="156873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39</a:t>
            </a:fld>
            <a:endParaRPr lang="es-ES" noProof="0"/>
          </a:p>
        </p:txBody>
      </p:sp>
    </p:spTree>
    <p:extLst>
      <p:ext uri="{BB962C8B-B14F-4D97-AF65-F5344CB8AC3E}">
        <p14:creationId xmlns:p14="http://schemas.microsoft.com/office/powerpoint/2010/main" val="3068377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ataques de Denegación de servicio (DoS) consisten en distintas actuaciones que persiguen colapsar determinados equipos o redes informáticos, para impedir que puedan ofrecer sus servicios a sus clientes y usuarios.</a:t>
            </a:r>
          </a:p>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40</a:t>
            </a:fld>
            <a:endParaRPr lang="es-ES" noProof="0"/>
          </a:p>
        </p:txBody>
      </p:sp>
    </p:spTree>
    <p:extLst>
      <p:ext uri="{BB962C8B-B14F-4D97-AF65-F5344CB8AC3E}">
        <p14:creationId xmlns:p14="http://schemas.microsoft.com/office/powerpoint/2010/main" val="174322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ataques de Denegación de servicio (DoS) consisten en distintas actuaciones que persiguen colapsar determinados equipos o redes informáticos, para impedir que puedan ofrecer sus servicios a sus clientes y usuarios.</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41</a:t>
            </a:fld>
            <a:endParaRPr lang="es-ES" noProof="0"/>
          </a:p>
        </p:txBody>
      </p:sp>
    </p:spTree>
    <p:extLst>
      <p:ext uri="{BB962C8B-B14F-4D97-AF65-F5344CB8AC3E}">
        <p14:creationId xmlns:p14="http://schemas.microsoft.com/office/powerpoint/2010/main" val="1969274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Es conveniente escanear las redes conectadas a internet para determinar si son vulnerables al ataque “</a:t>
            </a:r>
            <a:r>
              <a:rPr lang="es-HN" dirty="0" err="1"/>
              <a:t>Smurf</a:t>
            </a:r>
            <a:r>
              <a:rPr lang="es-HN" dirty="0"/>
              <a:t>”. Un recurso de gran ayuda sobre esta cuestión podría ser el </a:t>
            </a:r>
            <a:r>
              <a:rPr lang="es-HN" dirty="0" err="1"/>
              <a:t>website</a:t>
            </a:r>
            <a:r>
              <a:rPr lang="es-HN" dirty="0"/>
              <a:t> de </a:t>
            </a:r>
            <a:r>
              <a:rPr lang="es-HN" dirty="0" err="1"/>
              <a:t>Powertech</a:t>
            </a:r>
            <a:r>
              <a:rPr lang="es-HN" dirty="0"/>
              <a:t>, que mantiene en la dirección http://www,powertech.no/smurf/una información actualizada de rangos de direcciones IP con debilidades ante el ataque “</a:t>
            </a:r>
            <a:r>
              <a:rPr lang="es-HN" dirty="0" err="1"/>
              <a:t>Smurf</a:t>
            </a:r>
            <a:r>
              <a:rPr lang="es-HN" dirty="0"/>
              <a:t>”.</a:t>
            </a:r>
          </a:p>
          <a:p>
            <a:r>
              <a:rPr lang="es-HN" dirty="0"/>
              <a:t>Hay que tener en cuenta que en los ataques de Denegación del servicio (DoS) el atacante suele ocultar su verdadera dirección mediante técnicas de IP SPOOFING.</a:t>
            </a:r>
          </a:p>
          <a:p>
            <a:r>
              <a:rPr lang="es-HN" dirty="0"/>
              <a:t>Además, en numerosas ocasiones se han empleado este tipo de ataques para encubrir otros ataques simultáneos que pretendían comprometer un sistema o red informático.</a:t>
            </a:r>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42</a:t>
            </a:fld>
            <a:endParaRPr lang="es-ES" noProof="0"/>
          </a:p>
        </p:txBody>
      </p:sp>
    </p:spTree>
    <p:extLst>
      <p:ext uri="{BB962C8B-B14F-4D97-AF65-F5344CB8AC3E}">
        <p14:creationId xmlns:p14="http://schemas.microsoft.com/office/powerpoint/2010/main" val="1894782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equipos “zombis” también están siendo utilizados por los “</a:t>
            </a:r>
            <a:r>
              <a:rPr lang="es-HN" dirty="0" err="1"/>
              <a:t>spammers</a:t>
            </a:r>
            <a:r>
              <a:rPr lang="es-HN" dirty="0"/>
              <a:t>” para la difusión masiva de sus mensajes de correo no solicitados.</a:t>
            </a:r>
          </a:p>
          <a:p>
            <a:endParaRPr lang="es-HN" dirty="0"/>
          </a:p>
        </p:txBody>
      </p:sp>
      <p:sp>
        <p:nvSpPr>
          <p:cNvPr id="4" name="Marcador de número de diapositiva 3"/>
          <p:cNvSpPr>
            <a:spLocks noGrp="1"/>
          </p:cNvSpPr>
          <p:nvPr>
            <p:ph type="sldNum" sz="quarter" idx="5"/>
          </p:nvPr>
        </p:nvSpPr>
        <p:spPr/>
        <p:txBody>
          <a:bodyPr/>
          <a:lstStyle/>
          <a:p>
            <a:pPr rtl="0"/>
            <a:fld id="{EE000EEB-8338-48D7-8EE8-EE0082EF7602}" type="slidenum">
              <a:rPr lang="es-ES" noProof="0" smtClean="0"/>
              <a:t>43</a:t>
            </a:fld>
            <a:endParaRPr lang="es-ES" noProof="0"/>
          </a:p>
        </p:txBody>
      </p:sp>
    </p:spTree>
    <p:extLst>
      <p:ext uri="{BB962C8B-B14F-4D97-AF65-F5344CB8AC3E}">
        <p14:creationId xmlns:p14="http://schemas.microsoft.com/office/powerpoint/2010/main" val="212639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HN" sz="1200" dirty="0"/>
              <a:t>A principios de los años setenta comienzan a producirse los primeros casos de delitos informáticos, </a:t>
            </a:r>
            <a:r>
              <a:rPr lang="es-HN" sz="1200" dirty="0" err="1"/>
              <a:t>proviocados</a:t>
            </a:r>
            <a:r>
              <a:rPr lang="es-HN" sz="1200" dirty="0"/>
              <a:t> por empleados que conseguían acceder a los ordenadores  de sus empresas para modificar sus datos registros de ventas, nominas..</a:t>
            </a:r>
          </a:p>
          <a:p>
            <a:pPr algn="just"/>
            <a:endParaRPr lang="es-HN" sz="1200" dirty="0"/>
          </a:p>
          <a:p>
            <a:pPr algn="just"/>
            <a:endParaRPr lang="es-HN" sz="1200" dirty="0"/>
          </a:p>
          <a:p>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4</a:t>
            </a:fld>
            <a:endParaRPr lang="es-ES" noProof="0"/>
          </a:p>
        </p:txBody>
      </p:sp>
    </p:spTree>
    <p:extLst>
      <p:ext uri="{BB962C8B-B14F-4D97-AF65-F5344CB8AC3E}">
        <p14:creationId xmlns:p14="http://schemas.microsoft.com/office/powerpoint/2010/main" val="251208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EE000EEB-8338-48D7-8EE8-EE0082EF7602}" type="slidenum">
              <a:rPr lang="es-ES" smtClean="0"/>
              <a:t>57</a:t>
            </a:fld>
            <a:endParaRPr lang="es-ES"/>
          </a:p>
        </p:txBody>
      </p:sp>
    </p:spTree>
    <p:extLst>
      <p:ext uri="{BB962C8B-B14F-4D97-AF65-F5344CB8AC3E}">
        <p14:creationId xmlns:p14="http://schemas.microsoft.com/office/powerpoint/2010/main" val="3672966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Como los números de cuentas</a:t>
            </a:r>
            <a:r>
              <a:rPr lang="es-HN" baseline="0" dirty="0"/>
              <a:t> bancarias y de las tarjetas de crédito, que posteriormente emplearan para cometer estafas y operaciones fraudulentas.</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9</a:t>
            </a:fld>
            <a:endParaRPr lang="es-ES" noProof="0"/>
          </a:p>
        </p:txBody>
      </p:sp>
    </p:spTree>
    <p:extLst>
      <p:ext uri="{BB962C8B-B14F-4D97-AF65-F5344CB8AC3E}">
        <p14:creationId xmlns:p14="http://schemas.microsoft.com/office/powerpoint/2010/main" val="221554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A pesar de sus limitados conocimientos,</a:t>
            </a:r>
            <a:r>
              <a:rPr lang="es-HN" baseline="0" dirty="0"/>
              <a:t> son los responsables de la mayoría de los ataques que se producen en la actualidad, debido a la disponibilidad de abundante documentación técnica y de herramientas informáticas que se pueden descargar fácilmente de internet y que pueden ser utilizadas por personas sin conocimientos técnicos para lanzar distintos tipos de ataques contra redes y sistemas informáticos.</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10</a:t>
            </a:fld>
            <a:endParaRPr lang="es-ES" noProof="0"/>
          </a:p>
        </p:txBody>
      </p:sp>
    </p:spTree>
    <p:extLst>
      <p:ext uri="{BB962C8B-B14F-4D97-AF65-F5344CB8AC3E}">
        <p14:creationId xmlns:p14="http://schemas.microsoft.com/office/powerpoint/2010/main" val="19474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Por este motivo conviene reforzar la seguridad tanto en relación con el personal interno como con los usuarios externos del sistema </a:t>
            </a:r>
            <a:r>
              <a:rPr lang="es-HN" dirty="0" err="1"/>
              <a:t>informatico</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11</a:t>
            </a:fld>
            <a:endParaRPr lang="es-ES" noProof="0"/>
          </a:p>
        </p:txBody>
      </p:sp>
    </p:spTree>
    <p:extLst>
      <p:ext uri="{BB962C8B-B14F-4D97-AF65-F5344CB8AC3E}">
        <p14:creationId xmlns:p14="http://schemas.microsoft.com/office/powerpoint/2010/main" val="139322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b="1" dirty="0"/>
              <a:t>John </a:t>
            </a:r>
            <a:r>
              <a:rPr lang="es-HN" b="1" dirty="0" err="1"/>
              <a:t>Draper</a:t>
            </a:r>
            <a:r>
              <a:rPr lang="es-HN" b="1" dirty="0"/>
              <a:t>: </a:t>
            </a:r>
            <a:r>
              <a:rPr lang="es-HN" dirty="0"/>
              <a:t>fue conocido por aprovechar los silbatos incluidos como regalo en algunas de las cajas</a:t>
            </a:r>
            <a:r>
              <a:rPr lang="es-HN" baseline="0" dirty="0"/>
              <a:t> de cereales para realizar llamadas telefónicas gratuitas en Estados Unidos a principios de los años setenta.</a:t>
            </a:r>
          </a:p>
          <a:p>
            <a:r>
              <a:rPr lang="es-HN" b="1" baseline="0" dirty="0"/>
              <a:t>Vladimir </a:t>
            </a:r>
            <a:r>
              <a:rPr lang="es-HN" b="1" baseline="0" dirty="0" err="1"/>
              <a:t>Levin</a:t>
            </a:r>
            <a:r>
              <a:rPr lang="es-HN" b="1" baseline="0" dirty="0"/>
              <a:t>: </a:t>
            </a:r>
            <a:r>
              <a:rPr lang="es-HN" baseline="0" dirty="0"/>
              <a:t>Matemático ruso que en 1995 consiguió acceder a través de internet desde San Petersburgo al sistema informático central de </a:t>
            </a:r>
            <a:r>
              <a:rPr lang="es-HN" baseline="0" dirty="0" err="1"/>
              <a:t>Citybank</a:t>
            </a:r>
            <a:r>
              <a:rPr lang="es-HN" baseline="0" dirty="0"/>
              <a:t> en Nueva York para realizar transferencias por valor de 10 millones de dólares desde cuentas corporativas desde entidad financiera a otras abiertas por el en entidades de otros países como Rusia, Finlandia, Alemania, Holanda o Suiza. Finalmente fue arrestado por la interpol en el aeropuerto londinense de </a:t>
            </a:r>
            <a:r>
              <a:rPr lang="es-HN" baseline="0" dirty="0" err="1"/>
              <a:t>Heathrow</a:t>
            </a:r>
            <a:r>
              <a:rPr lang="es-HN" baseline="0" dirty="0"/>
              <a:t> en 1995, extraditado a Estados Unidos y condenado a tres años de cárcel y a una multa de 240,000.00</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14</a:t>
            </a:fld>
            <a:endParaRPr lang="es-ES" noProof="0"/>
          </a:p>
        </p:txBody>
      </p:sp>
    </p:spTree>
    <p:extLst>
      <p:ext uri="{BB962C8B-B14F-4D97-AF65-F5344CB8AC3E}">
        <p14:creationId xmlns:p14="http://schemas.microsoft.com/office/powerpoint/2010/main" val="3902311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b="1" dirty="0"/>
              <a:t>Kevin</a:t>
            </a:r>
            <a:r>
              <a:rPr lang="es-HN" b="1" baseline="0" dirty="0"/>
              <a:t> </a:t>
            </a:r>
            <a:r>
              <a:rPr lang="es-HN" b="1" baseline="0" dirty="0" err="1"/>
              <a:t>Poulson</a:t>
            </a:r>
            <a:r>
              <a:rPr lang="es-HN" baseline="0" dirty="0"/>
              <a:t>: famoso </a:t>
            </a:r>
            <a:r>
              <a:rPr lang="es-HN" baseline="0" dirty="0" err="1"/>
              <a:t>phreacker</a:t>
            </a:r>
            <a:r>
              <a:rPr lang="es-HN" baseline="0" dirty="0"/>
              <a:t> de california, que durante un periodo de dos años consiguió controlar el sistema de conmutación de su operadora de telefonía local. Pudo intervenir la central de conmutación para que su línea personal de teléfono fuera seleccionada como la ganadora en multitud de concursos y ofertas telefónicas, mientras bloqueaba la de otros usuarios del servicio.</a:t>
            </a:r>
          </a:p>
          <a:p>
            <a:r>
              <a:rPr lang="es-HN" b="1" baseline="0" dirty="0"/>
              <a:t>Kevin </a:t>
            </a:r>
            <a:r>
              <a:rPr lang="es-HN" b="1" baseline="0" dirty="0" err="1"/>
              <a:t>Mitnick</a:t>
            </a:r>
            <a:r>
              <a:rPr lang="es-HN" b="1" baseline="0" dirty="0"/>
              <a:t>: </a:t>
            </a:r>
            <a:r>
              <a:rPr lang="es-HN" baseline="0" dirty="0"/>
              <a:t>Es el cracker mas famoso de la historia de la informática. Conocido también por sus apodos “El </a:t>
            </a:r>
            <a:r>
              <a:rPr lang="es-HN" baseline="0" dirty="0" err="1"/>
              <a:t>condor</a:t>
            </a:r>
            <a:r>
              <a:rPr lang="es-HN" baseline="0" dirty="0"/>
              <a:t>” y “El chacal de la red”, inicio su carrera en 1980, cuando con apenas 16 años consiguió romper la seguridad del sistema informático de su colegio. Actualmente se dedica a impartir conferencias y seminarios sobre seguridad informática.</a:t>
            </a:r>
          </a:p>
          <a:p>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15</a:t>
            </a:fld>
            <a:endParaRPr lang="es-ES" noProof="0"/>
          </a:p>
        </p:txBody>
      </p:sp>
    </p:spTree>
    <p:extLst>
      <p:ext uri="{BB962C8B-B14F-4D97-AF65-F5344CB8AC3E}">
        <p14:creationId xmlns:p14="http://schemas.microsoft.com/office/powerpoint/2010/main" val="336913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El FBI ha acuñado el acrónimo MICE</a:t>
            </a:r>
            <a:r>
              <a:rPr lang="es-HN" baseline="0" dirty="0"/>
              <a:t> para resumir las distintas motivaciones de los atacantes e intrusos en las redes de ordenadores.</a:t>
            </a:r>
            <a:endParaRPr lang="es-HN" dirty="0"/>
          </a:p>
        </p:txBody>
      </p:sp>
      <p:sp>
        <p:nvSpPr>
          <p:cNvPr id="4" name="Marcador de número de diapositiva 3"/>
          <p:cNvSpPr>
            <a:spLocks noGrp="1"/>
          </p:cNvSpPr>
          <p:nvPr>
            <p:ph type="sldNum" sz="quarter" idx="10"/>
          </p:nvPr>
        </p:nvSpPr>
        <p:spPr/>
        <p:txBody>
          <a:bodyPr/>
          <a:lstStyle/>
          <a:p>
            <a:pPr rtl="0"/>
            <a:fld id="{EE000EEB-8338-48D7-8EE8-EE0082EF7602}" type="slidenum">
              <a:rPr lang="es-ES" noProof="0" smtClean="0"/>
              <a:t>16</a:t>
            </a:fld>
            <a:endParaRPr lang="es-ES" noProof="0"/>
          </a:p>
        </p:txBody>
      </p:sp>
    </p:spTree>
    <p:extLst>
      <p:ext uri="{BB962C8B-B14F-4D97-AF65-F5344CB8AC3E}">
        <p14:creationId xmlns:p14="http://schemas.microsoft.com/office/powerpoint/2010/main" val="1491879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1447800"/>
            <a:ext cx="8825658" cy="3329581"/>
          </a:xfrm>
        </p:spPr>
        <p:txBody>
          <a:bodyPr rtlCol="0" anchor="b"/>
          <a:lstStyle>
            <a:lvl1pPr>
              <a:defRPr sz="72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4AAD347D-5ACD-4C99-B74B-A9C85AD731AF}"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8825659" cy="1981200"/>
          </a:xfrm>
        </p:spPr>
        <p:txBody>
          <a:bodyPr rtlCol="0"/>
          <a:lstStyle>
            <a:lvl1pPr>
              <a:defRPr sz="4800"/>
            </a:lvl1pPr>
          </a:lstStyle>
          <a:p>
            <a:pPr rtl="0"/>
            <a:r>
              <a:rPr lang="es-ES" noProof="0"/>
              <a:t>Haga clic para modificar el estilo de título del patrón</a:t>
            </a:r>
          </a:p>
        </p:txBody>
      </p:sp>
      <p:sp>
        <p:nvSpPr>
          <p:cNvPr id="8" name="Marcador de texto 3"/>
          <p:cNvSpPr>
            <a:spLocks noGrp="1"/>
          </p:cNvSpPr>
          <p:nvPr>
            <p:ph type="body" sz="half" idx="2"/>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574801" y="1447800"/>
            <a:ext cx="7999315" cy="2323374"/>
          </a:xfrm>
        </p:spPr>
        <p:txBody>
          <a:bodyPr rtlCol="0"/>
          <a:lstStyle>
            <a:lvl1pPr>
              <a:defRPr sz="4800"/>
            </a:lvl1pPr>
          </a:lstStyle>
          <a:p>
            <a:pPr rtl="0"/>
            <a:r>
              <a:rPr lang="es-ES" noProof="0"/>
              <a:t>Haga clic para modificar el estilo de título del patrón</a:t>
            </a:r>
          </a:p>
        </p:txBody>
      </p:sp>
      <p:sp>
        <p:nvSpPr>
          <p:cNvPr id="14" name="Marcador de texto 3"/>
          <p:cNvSpPr>
            <a:spLocks noGrp="1"/>
          </p:cNvSpPr>
          <p:nvPr>
            <p:ph type="body" sz="half" idx="13"/>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0" name="Marcador de texto 3"/>
          <p:cNvSpPr>
            <a:spLocks noGrp="1"/>
          </p:cNvSpPr>
          <p:nvPr>
            <p:ph type="body" sz="half" idx="2"/>
          </p:nvPr>
        </p:nvSpPr>
        <p:spPr>
          <a:xfrm>
            <a:off x="1154954" y="4350657"/>
            <a:ext cx="8825659" cy="16764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
        <p:nvSpPr>
          <p:cNvPr id="9" name="Cuadro de texto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
        <p:nvSpPr>
          <p:cNvPr id="13" name="Cuadro de texto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es-ES" noProof="0"/>
              <a: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54954" y="3124201"/>
            <a:ext cx="8825660" cy="1653180"/>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texto 3"/>
          <p:cNvSpPr>
            <a:spLocks noGrp="1"/>
          </p:cNvSpPr>
          <p:nvPr>
            <p:ph type="body" sz="half" idx="15"/>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9" name="Marcador de texto 3"/>
          <p:cNvSpPr>
            <a:spLocks noGrp="1"/>
          </p:cNvSpPr>
          <p:nvPr>
            <p:ph type="body" sz="half" idx="16"/>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3"/>
          <p:cNvSpPr>
            <a:spLocks noGrp="1"/>
          </p:cNvSpPr>
          <p:nvPr>
            <p:ph type="body" sz="half" idx="17"/>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sz="4200"/>
            </a:lvl1pPr>
          </a:lstStyle>
          <a:p>
            <a:pPr rtl="0"/>
            <a:r>
              <a:rPr lang="es-ES" noProof="0"/>
              <a:t>Haga clic para modificar el estilo de título del patrón</a:t>
            </a:r>
          </a:p>
        </p:txBody>
      </p:sp>
      <p:sp>
        <p:nvSpPr>
          <p:cNvPr id="3" name="Marcador de texto 2"/>
          <p:cNvSpPr>
            <a:spLocks noGrp="1"/>
          </p:cNvSpPr>
          <p:nvPr>
            <p:ph type="body" idx="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9" name="Marcador de posición de imagen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2" name="Marcador de texto 3"/>
          <p:cNvSpPr>
            <a:spLocks noGrp="1"/>
          </p:cNvSpPr>
          <p:nvPr>
            <p:ph type="body" sz="half" idx="18"/>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texto 4"/>
          <p:cNvSpPr>
            <a:spLocks noGrp="1"/>
          </p:cNvSpPr>
          <p:nvPr>
            <p:ph type="body" sz="quarter" idx="3"/>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0" name="Marcador de posición de imagen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3" name="Marcador de texto 3"/>
          <p:cNvSpPr>
            <a:spLocks noGrp="1"/>
          </p:cNvSpPr>
          <p:nvPr>
            <p:ph type="body" sz="half" idx="19"/>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4" name="Marcador de texto 4"/>
          <p:cNvSpPr>
            <a:spLocks noGrp="1"/>
          </p:cNvSpPr>
          <p:nvPr>
            <p:ph type="body" sz="quarter" idx="13"/>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31" name="Marcador de posición de imagen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24" name="Marcador de texto 3"/>
          <p:cNvSpPr>
            <a:spLocks noGrp="1"/>
          </p:cNvSpPr>
          <p:nvPr>
            <p:ph type="body" sz="half" idx="20"/>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cxnSp>
        <p:nvCxnSpPr>
          <p:cNvPr id="17" name="Conector recto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ector recto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4"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nchorCtr="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304212" y="430213"/>
            <a:ext cx="1752601" cy="5826125"/>
          </a:xfrm>
        </p:spPr>
        <p:txBody>
          <a:bodyPr vert="eaVert" rtlCol="0" anchor="b" anchorCtr="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52463" y="887414"/>
            <a:ext cx="7423149" cy="5368924"/>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54956" y="2861733"/>
            <a:ext cx="8825657" cy="1915647"/>
          </a:xfrm>
        </p:spPr>
        <p:txBody>
          <a:bodyPr rtlCol="0" anchor="b"/>
          <a:lstStyle>
            <a:lvl1pPr algn="l">
              <a:defRPr sz="40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p:cNvSpPr>
            <a:spLocks noGrp="1"/>
          </p:cNvSpPr>
          <p:nvPr>
            <p:ph sz="quarter" idx="4"/>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7" name="Marcador de fecha 2"/>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3"/>
          <p:cNvSpPr>
            <a:spLocks noGrp="1"/>
          </p:cNvSpPr>
          <p:nvPr>
            <p:ph type="ftr" sz="quarter" idx="11"/>
          </p:nvPr>
        </p:nvSpPr>
        <p:spPr/>
        <p:txBody>
          <a:bodyPr rtlCol="0"/>
          <a:lstStyle/>
          <a:p>
            <a:pPr rtl="0"/>
            <a:endParaRPr lang="es-ES" noProof="0"/>
          </a:p>
        </p:txBody>
      </p:sp>
      <p:sp>
        <p:nvSpPr>
          <p:cNvPr id="6" name="Marcador de posición de número de diapositiva 4"/>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Marcador de fecha 1"/>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2"/>
          <p:cNvSpPr>
            <a:spLocks noGrp="1"/>
          </p:cNvSpPr>
          <p:nvPr>
            <p:ph type="ftr" sz="quarter" idx="11"/>
          </p:nvPr>
        </p:nvSpPr>
        <p:spPr/>
        <p:txBody>
          <a:bodyPr rtlCol="0"/>
          <a:lstStyle/>
          <a:p>
            <a:pPr rtl="0"/>
            <a:endParaRPr lang="es-ES" noProof="0"/>
          </a:p>
        </p:txBody>
      </p:sp>
      <p:sp>
        <p:nvSpPr>
          <p:cNvPr id="6" name="Marcador de número de diapositiva 3"/>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54954" y="1447800"/>
            <a:ext cx="3401064" cy="1447800"/>
          </a:xfrm>
        </p:spPr>
        <p:txBody>
          <a:bodyPr rtlCol="0" anchor="b"/>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7" name="Marcador de fecha 4"/>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5" name="Marcador de pie de página 5"/>
          <p:cNvSpPr>
            <a:spLocks noGrp="1"/>
          </p:cNvSpPr>
          <p:nvPr>
            <p:ph type="ftr" sz="quarter" idx="11"/>
          </p:nvPr>
        </p:nvSpPr>
        <p:spPr/>
        <p:txBody>
          <a:bodyPr rtlCol="0"/>
          <a:lstStyle/>
          <a:p>
            <a:pPr rtl="0"/>
            <a:endParaRPr lang="es-ES" noProof="0"/>
          </a:p>
        </p:txBody>
      </p:sp>
      <p:sp>
        <p:nvSpPr>
          <p:cNvPr id="6"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4509A250-FF31-4206-8172-F9D3106AACB1}" type="datetimeFigureOut">
              <a:rPr lang="es-ES" noProof="0" smtClean="0"/>
              <a:t>13/06/2022</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D57F1E4F-1CFF-5643-939E-02111984F565}" type="slidenum">
              <a:rPr lang="es-ES" noProof="0" smtClean="0"/>
              <a:t>‹Nº›</a:t>
            </a:fld>
            <a:endParaRPr lang="es-ES" noProof="0"/>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Imagen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Elipse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Imagen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Imagen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ángulo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Marcador de título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4509A250-FF31-4206-8172-F9D3106AACB1}" type="datetimeFigureOut">
              <a:rPr lang="es-ES" noProof="0" smtClean="0"/>
              <a:t>13/06/2022</a:t>
            </a:fld>
            <a:endParaRPr lang="es-ES" noProof="0"/>
          </a:p>
        </p:txBody>
      </p:sp>
      <p:sp>
        <p:nvSpPr>
          <p:cNvPr id="5" name="Marcador de pie de página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D57F1E4F-1CFF-5643-939E-02111984F565}" type="slidenum">
              <a:rPr lang="es-ES" noProof="0" smtClean="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tmp"/></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tmp"/><Relationship Id="rId4" Type="http://schemas.openxmlformats.org/officeDocument/2006/relationships/image" Target="../media/image25.tmp"/></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adslzone.net/2018/12/20/2fa-google-yahoo-emails-phishing/" TargetMode="External"/><Relationship Id="rId5" Type="http://schemas.openxmlformats.org/officeDocument/2006/relationships/image" Target="../media/image32.jpg"/><Relationship Id="rId4" Type="http://schemas.openxmlformats.org/officeDocument/2006/relationships/hyperlink" Target="https://www.pandasecurity.com/en/mediacenter/panda-security/pharm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adslzone.net/2018/02/03/appcheck-anti-ransomware/" TargetMode="External"/><Relationship Id="rId5" Type="http://schemas.openxmlformats.org/officeDocument/2006/relationships/image" Target="../media/image34.jpg"/><Relationship Id="rId4" Type="http://schemas.openxmlformats.org/officeDocument/2006/relationships/hyperlink" Target="https://en.ryte.com/wiki/Clickjack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slideshare.net/kikelas/dialers-22124340" TargetMode="External"/><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hyperlink" Target="http://www.cert.org/" TargetMode="External"/><Relationship Id="rId1" Type="http://schemas.openxmlformats.org/officeDocument/2006/relationships/slideLayout" Target="../slideLayouts/slideLayout2.xml"/><Relationship Id="rId4" Type="http://schemas.openxmlformats.org/officeDocument/2006/relationships/hyperlink" Target="https://www.youtube.com/watch?v=Sc4YCEFq5I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hyperlink" Target="http://cert.inteco.es/" TargetMode="External"/><Relationship Id="rId1" Type="http://schemas.openxmlformats.org/officeDocument/2006/relationships/slideLayout" Target="../slideLayouts/slideLayout2.xml"/><Relationship Id="rId4" Type="http://schemas.openxmlformats.org/officeDocument/2006/relationships/hyperlink" Target="https://www.pymesyautonomos.com/tecnologia/inteco-cert-centro-de-respuesta-antes-incidentes-en-ti-para-pyme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www.enisa.europa.eu/" TargetMode="External"/><Relationship Id="rId1" Type="http://schemas.openxmlformats.org/officeDocument/2006/relationships/slideLayout" Target="../slideLayouts/slideLayout2.xml"/><Relationship Id="rId4" Type="http://schemas.openxmlformats.org/officeDocument/2006/relationships/hyperlink" Target="https://www.pinterest.com/pin/395753886001838424/"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csrc.nist.gov/" TargetMode="External"/><Relationship Id="rId1" Type="http://schemas.openxmlformats.org/officeDocument/2006/relationships/slideLayout" Target="../slideLayouts/slideLayout2.xml"/><Relationship Id="rId4" Type="http://schemas.openxmlformats.org/officeDocument/2006/relationships/hyperlink" Target="https://csrc.nist.gov/"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njfo.com/espace-environnement/green-it/logiciels-environnement/alerte-proliferation-des-macro-malwares-mauvaise-decision-de-microsoft-20160610"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hyperlink" Target="http://www,first.org/" TargetMode="External"/><Relationship Id="rId1" Type="http://schemas.openxmlformats.org/officeDocument/2006/relationships/slideLayout" Target="../slideLayouts/slideLayout2.xml"/><Relationship Id="rId4" Type="http://schemas.openxmlformats.org/officeDocument/2006/relationships/hyperlink" Target="https://www.itu.int/en/ITU-D/Cybersecurity/Pages/gpFirst.aspx"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cert.dfn.de/" TargetMode="External"/><Relationship Id="rId2" Type="http://schemas.openxmlformats.org/officeDocument/2006/relationships/hyperlink" Target="http://www.auscert.org.au/" TargetMode="External"/><Relationship Id="rId1" Type="http://schemas.openxmlformats.org/officeDocument/2006/relationships/slideLayout" Target="../slideLayouts/slideLayout2.xml"/><Relationship Id="rId6" Type="http://schemas.openxmlformats.org/officeDocument/2006/relationships/hyperlink" Target="http://www.inteco.es/Seguridad" TargetMode="External"/><Relationship Id="rId5" Type="http://schemas.openxmlformats.org/officeDocument/2006/relationships/hyperlink" Target="http://www.alerta-antivirus.es/" TargetMode="External"/><Relationship Id="rId4" Type="http://schemas.openxmlformats.org/officeDocument/2006/relationships/hyperlink" Target="http://www.rediris.es/cer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hyperlink" Target="http://www.dshield.org/"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internetpulse.net/" TargetMode="External"/><Relationship Id="rId2" Type="http://schemas.openxmlformats.org/officeDocument/2006/relationships/hyperlink" Target="http://www.securityfocus.com/" TargetMode="External"/><Relationship Id="rId1" Type="http://schemas.openxmlformats.org/officeDocument/2006/relationships/slideLayout" Target="../slideLayouts/slideLayout2.xml"/><Relationship Id="rId4" Type="http://schemas.openxmlformats.org/officeDocument/2006/relationships/image" Target="../media/image44.tmp"/></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https://www.youtube.com/embed/jEUXq2HS1fw?start=1&amp;feature=oembed" TargetMode="External"/><Relationship Id="rId1" Type="http://schemas.openxmlformats.org/officeDocument/2006/relationships/video" Target="https://www.youtube.com/embed/7UX4ca0fFx0?feature=oembed" TargetMode="External"/><Relationship Id="rId5" Type="http://schemas.openxmlformats.org/officeDocument/2006/relationships/image" Target="../media/image46.jpeg"/><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6.xml"/><Relationship Id="rId1" Type="http://schemas.openxmlformats.org/officeDocument/2006/relationships/video" Target="https://www.youtube.com/embed/SXVa7ZF3VJM?feature=oembed"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Imagen 4" descr="tela metálica">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ítulo 1">
            <a:extLst>
              <a:ext uri="{FF2B5EF4-FFF2-40B4-BE49-F238E27FC236}">
                <a16:creationId xmlns:a16="http://schemas.microsoft.com/office/drawing/2014/main" id="{3D30D32A-359B-41BB-9746-2CF3A21EEFFC}"/>
              </a:ext>
            </a:extLst>
          </p:cNvPr>
          <p:cNvSpPr>
            <a:spLocks noGrp="1"/>
          </p:cNvSpPr>
          <p:nvPr>
            <p:ph type="ctrTitle"/>
          </p:nvPr>
        </p:nvSpPr>
        <p:spPr>
          <a:xfrm>
            <a:off x="1092324" y="1447800"/>
            <a:ext cx="10031287" cy="3329581"/>
          </a:xfrm>
        </p:spPr>
        <p:txBody>
          <a:bodyPr rtlCol="0">
            <a:normAutofit fontScale="90000"/>
          </a:bodyPr>
          <a:lstStyle/>
          <a:p>
            <a:pPr algn="ctr" rtl="0"/>
            <a:r>
              <a:rPr lang="es-ES" dirty="0"/>
              <a:t>Capitulo 6. </a:t>
            </a:r>
            <a:br>
              <a:rPr lang="es-ES" dirty="0"/>
            </a:br>
            <a:r>
              <a:rPr lang="es-ES" dirty="0">
                <a:ln w="0"/>
                <a:solidFill>
                  <a:schemeClr val="accent1"/>
                </a:solidFill>
                <a:effectLst>
                  <a:outerShdw blurRad="38100" dist="25400" dir="5400000" algn="ctr" rotWithShape="0">
                    <a:srgbClr val="6E747A">
                      <a:alpha val="43000"/>
                    </a:srgbClr>
                  </a:outerShdw>
                </a:effectLst>
              </a:rPr>
              <a:t>Amenazas a la Seguridad Informática</a:t>
            </a:r>
            <a:endParaRPr lang="es-ES" dirty="0"/>
          </a:p>
        </p:txBody>
      </p:sp>
      <p:sp>
        <p:nvSpPr>
          <p:cNvPr id="3" name="Subtítulo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rtlCol="0">
            <a:normAutofit/>
          </a:bodyPr>
          <a:lstStyle/>
          <a:p>
            <a:pPr algn="r" rtl="0"/>
            <a:r>
              <a:rPr lang="es-ES" b="1" dirty="0"/>
              <a:t>Patricia Medina </a:t>
            </a:r>
            <a:r>
              <a:rPr lang="es-ES" b="1" dirty="0" err="1"/>
              <a:t>Mgp</a:t>
            </a:r>
            <a:r>
              <a:rPr lang="es-ES" b="1" dirty="0"/>
              <a:t>.</a:t>
            </a:r>
          </a:p>
        </p:txBody>
      </p:sp>
      <p:sp>
        <p:nvSpPr>
          <p:cNvPr id="20" name="Rectángulo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26947"/>
          </a:xfrm>
        </p:spPr>
        <p:txBody>
          <a:bodyPr/>
          <a:lstStyle/>
          <a:p>
            <a:pPr algn="ctr"/>
            <a:r>
              <a:rPr lang="es-HN" sz="4000" dirty="0" err="1"/>
              <a:t>Lamers</a:t>
            </a:r>
            <a:r>
              <a:rPr lang="es-HN" sz="4000" dirty="0"/>
              <a:t> (Script-</a:t>
            </a:r>
            <a:r>
              <a:rPr lang="es-HN" sz="4000" dirty="0" err="1"/>
              <a:t>kiddies</a:t>
            </a:r>
            <a:r>
              <a:rPr lang="es-HN" sz="4000" dirty="0"/>
              <a:t>, </a:t>
            </a:r>
            <a:r>
              <a:rPr lang="es-HN" sz="4000" dirty="0" err="1"/>
              <a:t>Click</a:t>
            </a:r>
            <a:r>
              <a:rPr lang="es-HN" sz="4000" dirty="0"/>
              <a:t> –</a:t>
            </a:r>
            <a:r>
              <a:rPr lang="es-HN" sz="4000" dirty="0" err="1"/>
              <a:t>kiddies</a:t>
            </a:r>
            <a:r>
              <a:rPr lang="es-HN" sz="4000" dirty="0"/>
              <a:t>)</a:t>
            </a:r>
          </a:p>
        </p:txBody>
      </p:sp>
      <p:sp>
        <p:nvSpPr>
          <p:cNvPr id="3" name="Marcador de contenido 2"/>
          <p:cNvSpPr>
            <a:spLocks noGrp="1"/>
          </p:cNvSpPr>
          <p:nvPr>
            <p:ph idx="1"/>
          </p:nvPr>
        </p:nvSpPr>
        <p:spPr>
          <a:xfrm>
            <a:off x="1103312" y="2052918"/>
            <a:ext cx="4532717" cy="4195481"/>
          </a:xfrm>
        </p:spPr>
        <p:txBody>
          <a:bodyPr>
            <a:normAutofit/>
          </a:bodyPr>
          <a:lstStyle/>
          <a:p>
            <a:pPr algn="just"/>
            <a:r>
              <a:rPr lang="es-HN" sz="2400" dirty="0"/>
              <a:t>Son aquellas personas que han obtenido determinados programas o herramientas para realizar ataques informáticos y que los utilizan sin tener conocimientos técnicos de como funcionan.</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5992" y="2146965"/>
            <a:ext cx="4638675" cy="3324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31523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269838"/>
            <a:ext cx="9404723" cy="1400530"/>
          </a:xfrm>
        </p:spPr>
        <p:txBody>
          <a:bodyPr/>
          <a:lstStyle/>
          <a:p>
            <a:pPr algn="ctr"/>
            <a:r>
              <a:rPr lang="es-HN" dirty="0"/>
              <a:t>Amenazas del personal interno</a:t>
            </a:r>
          </a:p>
        </p:txBody>
      </p:sp>
      <p:sp>
        <p:nvSpPr>
          <p:cNvPr id="3" name="Marcador de contenido 2"/>
          <p:cNvSpPr>
            <a:spLocks noGrp="1"/>
          </p:cNvSpPr>
          <p:nvPr>
            <p:ph idx="1"/>
          </p:nvPr>
        </p:nvSpPr>
        <p:spPr>
          <a:xfrm>
            <a:off x="646111" y="1454238"/>
            <a:ext cx="6752216" cy="4946562"/>
          </a:xfrm>
        </p:spPr>
        <p:txBody>
          <a:bodyPr>
            <a:noAutofit/>
          </a:bodyPr>
          <a:lstStyle/>
          <a:p>
            <a:pPr algn="just"/>
            <a:r>
              <a:rPr lang="es-HN" sz="2400" dirty="0"/>
              <a:t>También debemos tener en cuenta  el papel desempeñado por algunos empleados en muchos de los ataques e incidentes de seguridad informática , ya sea de forma voluntaria o involuntaria. Así, podríamos considerar el papel de los empleados que actúan como fisgones en la red informática de su organización, los usuarios incautos o despistados , o los empleados descontentos o desleales que pretenden causar algún daño a la organización.</a:t>
            </a:r>
          </a:p>
          <a:p>
            <a:pPr algn="just"/>
            <a:endParaRPr lang="es-HN" sz="24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335" y="1454238"/>
            <a:ext cx="3685382" cy="3685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016208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130" y="253213"/>
            <a:ext cx="9404723" cy="910570"/>
          </a:xfrm>
        </p:spPr>
        <p:txBody>
          <a:bodyPr/>
          <a:lstStyle/>
          <a:p>
            <a:pPr algn="ctr"/>
            <a:r>
              <a:rPr lang="es-HN" dirty="0"/>
              <a:t>Ex-Empleados</a:t>
            </a:r>
          </a:p>
        </p:txBody>
      </p:sp>
      <p:sp>
        <p:nvSpPr>
          <p:cNvPr id="3" name="Marcador de contenido 2"/>
          <p:cNvSpPr>
            <a:spLocks noGrp="1"/>
          </p:cNvSpPr>
          <p:nvPr>
            <p:ph idx="1"/>
          </p:nvPr>
        </p:nvSpPr>
        <p:spPr>
          <a:xfrm>
            <a:off x="445625" y="1296785"/>
            <a:ext cx="6287685" cy="5037513"/>
          </a:xfrm>
        </p:spPr>
        <p:txBody>
          <a:bodyPr>
            <a:normAutofit/>
          </a:bodyPr>
          <a:lstStyle/>
          <a:p>
            <a:pPr algn="just"/>
            <a:r>
              <a:rPr lang="es-HN" sz="2400" dirty="0"/>
              <a:t>Los exempleados pueden actuar contra su antigua empresa u organización por despecho o venganza , accediendo en algunos casos a través de cuentas de usuario que todavía no han sido canceladas en los equipos y servidores de la organización.</a:t>
            </a:r>
          </a:p>
          <a:p>
            <a:pPr algn="just"/>
            <a:r>
              <a:rPr lang="es-HN" sz="2400" dirty="0"/>
              <a:t>También pueden provocar la activación de “bombas lógicas” para causar determinados daños en el sistema informático como venganza tras un despido.</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4594" y="2234564"/>
            <a:ext cx="4560731" cy="2287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39810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Intrusos remunerados </a:t>
            </a:r>
          </a:p>
        </p:txBody>
      </p:sp>
      <p:sp>
        <p:nvSpPr>
          <p:cNvPr id="3" name="Marcador de contenido 2"/>
          <p:cNvSpPr>
            <a:spLocks noGrp="1"/>
          </p:cNvSpPr>
          <p:nvPr>
            <p:ph idx="1"/>
          </p:nvPr>
        </p:nvSpPr>
        <p:spPr>
          <a:xfrm>
            <a:off x="646110" y="2052918"/>
            <a:ext cx="5156173" cy="4195481"/>
          </a:xfrm>
        </p:spPr>
        <p:txBody>
          <a:bodyPr>
            <a:noAutofit/>
          </a:bodyPr>
          <a:lstStyle/>
          <a:p>
            <a:pPr algn="just"/>
            <a:r>
              <a:rPr lang="es-HN" sz="2400" dirty="0"/>
              <a:t>Los intrusos remunerados son expertos informáticos contratados por un tercero para la sustracción de información confidencial, llevar a cabo sabotajes informáticos contra una determinada organización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063" y="2052918"/>
            <a:ext cx="5235209" cy="3455238"/>
          </a:xfrm>
          <a:prstGeom prst="rect">
            <a:avLst/>
          </a:prstGeom>
        </p:spPr>
      </p:pic>
    </p:spTree>
    <p:extLst>
      <p:ext uri="{BB962C8B-B14F-4D97-AF65-F5344CB8AC3E}">
        <p14:creationId xmlns:p14="http://schemas.microsoft.com/office/powerpoint/2010/main" val="33447515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2860" y="369591"/>
            <a:ext cx="9404723" cy="1193202"/>
          </a:xfrm>
        </p:spPr>
        <p:txBody>
          <a:bodyPr/>
          <a:lstStyle/>
          <a:p>
            <a:pPr algn="ctr"/>
            <a:r>
              <a:rPr lang="es-HN" dirty="0"/>
              <a:t>Algunos hackers, crackers y </a:t>
            </a:r>
            <a:r>
              <a:rPr lang="es-HN" dirty="0" err="1"/>
              <a:t>phreakers</a:t>
            </a:r>
            <a:endParaRPr lang="es-HN" dirty="0"/>
          </a:p>
        </p:txBody>
      </p:sp>
      <p:pic>
        <p:nvPicPr>
          <p:cNvPr id="3" name="Imagen 2" descr="Enciclopedia de la Seguridad Informática. 2ª Edición.pdf - Adobe Acrobat Reader DC (32-bit)"/>
          <p:cNvPicPr>
            <a:picLocks noChangeAspect="1"/>
          </p:cNvPicPr>
          <p:nvPr/>
        </p:nvPicPr>
        <p:blipFill rotWithShape="1">
          <a:blip r:embed="rId3">
            <a:extLst>
              <a:ext uri="{28A0092B-C50C-407E-A947-70E740481C1C}">
                <a14:useLocalDpi xmlns:a14="http://schemas.microsoft.com/office/drawing/2010/main" val="0"/>
              </a:ext>
            </a:extLst>
          </a:blip>
          <a:srcRect l="30545" t="32713" r="39318" b="7762"/>
          <a:stretch/>
        </p:blipFill>
        <p:spPr>
          <a:xfrm>
            <a:off x="2225529" y="2244436"/>
            <a:ext cx="2611045" cy="29094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Imagen 3" descr="Enciclopedia de la Seguridad Informática. 2ª Edición.pdf - Adobe Acrobat Reader DC (32-bit)"/>
          <p:cNvPicPr>
            <a:picLocks noChangeAspect="1"/>
          </p:cNvPicPr>
          <p:nvPr/>
        </p:nvPicPr>
        <p:blipFill rotWithShape="1">
          <a:blip r:embed="rId4">
            <a:extLst>
              <a:ext uri="{28A0092B-C50C-407E-A947-70E740481C1C}">
                <a14:useLocalDpi xmlns:a14="http://schemas.microsoft.com/office/drawing/2010/main" val="0"/>
              </a:ext>
            </a:extLst>
          </a:blip>
          <a:srcRect l="28773" t="23594" r="40409" b="11056"/>
          <a:stretch/>
        </p:blipFill>
        <p:spPr>
          <a:xfrm>
            <a:off x="7065819" y="2244436"/>
            <a:ext cx="2446647" cy="29260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53930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2860" y="369591"/>
            <a:ext cx="9404723" cy="1193202"/>
          </a:xfrm>
        </p:spPr>
        <p:txBody>
          <a:bodyPr/>
          <a:lstStyle/>
          <a:p>
            <a:pPr algn="ctr"/>
            <a:r>
              <a:rPr lang="es-HN" dirty="0"/>
              <a:t>Algunos hackers, crackers y </a:t>
            </a:r>
            <a:r>
              <a:rPr lang="es-HN" dirty="0" err="1"/>
              <a:t>phreakers</a:t>
            </a:r>
            <a:endParaRPr lang="es-HN" dirty="0"/>
          </a:p>
        </p:txBody>
      </p:sp>
      <p:pic>
        <p:nvPicPr>
          <p:cNvPr id="5" name="Imagen 4" descr="Enciclopedia de la Seguridad Informática. 2ª Edición.pdf - Adobe Acrobat Reader DC (32-bit)"/>
          <p:cNvPicPr>
            <a:picLocks noChangeAspect="1"/>
          </p:cNvPicPr>
          <p:nvPr/>
        </p:nvPicPr>
        <p:blipFill rotWithShape="1">
          <a:blip r:embed="rId3">
            <a:extLst>
              <a:ext uri="{28A0092B-C50C-407E-A947-70E740481C1C}">
                <a14:useLocalDpi xmlns:a14="http://schemas.microsoft.com/office/drawing/2010/main" val="0"/>
              </a:ext>
            </a:extLst>
          </a:blip>
          <a:srcRect l="33136" t="20807" r="39727" b="19921"/>
          <a:stretch/>
        </p:blipFill>
        <p:spPr>
          <a:xfrm>
            <a:off x="2281828" y="2227812"/>
            <a:ext cx="2488419" cy="29260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Imagen 5" descr="Enciclopedia de la Seguridad Informática. 2ª Edición.pdf - Adobe Acrobat Reader DC (32-bit)"/>
          <p:cNvPicPr>
            <a:picLocks noChangeAspect="1"/>
          </p:cNvPicPr>
          <p:nvPr/>
        </p:nvPicPr>
        <p:blipFill rotWithShape="1">
          <a:blip r:embed="rId4">
            <a:extLst>
              <a:ext uri="{28A0092B-C50C-407E-A947-70E740481C1C}">
                <a14:useLocalDpi xmlns:a14="http://schemas.microsoft.com/office/drawing/2010/main" val="0"/>
              </a:ext>
            </a:extLst>
          </a:blip>
          <a:srcRect l="33000" t="27646" r="39591" b="5989"/>
          <a:stretch/>
        </p:blipFill>
        <p:spPr>
          <a:xfrm>
            <a:off x="6766560" y="2227812"/>
            <a:ext cx="2244816" cy="29260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529330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5740" y="170085"/>
            <a:ext cx="9404723" cy="827442"/>
          </a:xfrm>
        </p:spPr>
        <p:txBody>
          <a:bodyPr/>
          <a:lstStyle/>
          <a:p>
            <a:pPr algn="ctr"/>
            <a:r>
              <a:rPr lang="es-HN" dirty="0"/>
              <a:t>Motivaciones de los atacantes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589502377"/>
              </p:ext>
            </p:extLst>
          </p:nvPr>
        </p:nvGraphicFramePr>
        <p:xfrm>
          <a:off x="1103313" y="1147156"/>
          <a:ext cx="894715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37665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8744" y="286464"/>
            <a:ext cx="9404723" cy="760940"/>
          </a:xfrm>
        </p:spPr>
        <p:txBody>
          <a:bodyPr/>
          <a:lstStyle/>
          <a:p>
            <a:pPr algn="ctr"/>
            <a:r>
              <a:rPr lang="es-HN" dirty="0"/>
              <a:t>Fases de un ataque informático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614860375"/>
              </p:ext>
            </p:extLst>
          </p:nvPr>
        </p:nvGraphicFramePr>
        <p:xfrm>
          <a:off x="1236317" y="1047404"/>
          <a:ext cx="8947150" cy="5569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39220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893944"/>
          </a:xfrm>
        </p:spPr>
        <p:txBody>
          <a:bodyPr/>
          <a:lstStyle/>
          <a:p>
            <a:pPr algn="ctr"/>
            <a:r>
              <a:rPr lang="es-HN" dirty="0"/>
              <a:t>Triangulo de la intrusión</a:t>
            </a:r>
          </a:p>
        </p:txBody>
      </p:sp>
      <p:pic>
        <p:nvPicPr>
          <p:cNvPr id="3" name="Imagen 2" descr="Enciclopedia de la Seguridad Informática. 2ª Edición.pdf - Adobe Acrobat Reader DC (32-bit)"/>
          <p:cNvPicPr>
            <a:picLocks noChangeAspect="1"/>
          </p:cNvPicPr>
          <p:nvPr/>
        </p:nvPicPr>
        <p:blipFill rotWithShape="1">
          <a:blip r:embed="rId3">
            <a:extLst>
              <a:ext uri="{28A0092B-C50C-407E-A947-70E740481C1C}">
                <a14:useLocalDpi xmlns:a14="http://schemas.microsoft.com/office/drawing/2010/main" val="0"/>
              </a:ext>
            </a:extLst>
          </a:blip>
          <a:srcRect l="18818" t="21820" r="23773" b="6496"/>
          <a:stretch/>
        </p:blipFill>
        <p:spPr>
          <a:xfrm>
            <a:off x="2360814" y="2137930"/>
            <a:ext cx="6217920" cy="41797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817484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2385" y="149630"/>
            <a:ext cx="9858895" cy="997528"/>
          </a:xfrm>
        </p:spPr>
        <p:txBody>
          <a:bodyPr/>
          <a:lstStyle/>
          <a:p>
            <a:pPr algn="ctr"/>
            <a:r>
              <a:rPr lang="es-HN" sz="3600" dirty="0"/>
              <a:t>Medios y herramientas en la actualidad para llevar a cabo sus ataques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186847295"/>
              </p:ext>
            </p:extLst>
          </p:nvPr>
        </p:nvGraphicFramePr>
        <p:xfrm>
          <a:off x="1103313" y="1413165"/>
          <a:ext cx="8947150" cy="5187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97566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35000">
              <a:schemeClr val="accent2">
                <a:lumMod val="0"/>
                <a:lumOff val="100000"/>
              </a:schemeClr>
            </a:gs>
            <a:gs pos="100000">
              <a:schemeClr val="accent4">
                <a:lumMod val="5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387712" y="3693006"/>
            <a:ext cx="10416360" cy="1915647"/>
          </a:xfrm>
        </p:spPr>
        <p:style>
          <a:lnRef idx="2">
            <a:schemeClr val="accent2"/>
          </a:lnRef>
          <a:fillRef idx="1">
            <a:schemeClr val="lt1"/>
          </a:fillRef>
          <a:effectRef idx="0">
            <a:schemeClr val="accent2"/>
          </a:effectRef>
          <a:fontRef idx="minor">
            <a:schemeClr val="dk1"/>
          </a:fontRef>
        </p:style>
        <p:txBody>
          <a:bodyPr/>
          <a:lstStyle/>
          <a:p>
            <a:pPr algn="ctr"/>
            <a:r>
              <a:rPr lang="es-HN" sz="5400" b="1" spc="50" dirty="0">
                <a:ln w="9525" cmpd="sng">
                  <a:solidFill>
                    <a:schemeClr val="accent1"/>
                  </a:solidFill>
                  <a:prstDash val="solid"/>
                </a:ln>
                <a:solidFill>
                  <a:schemeClr val="accent4">
                    <a:lumMod val="75000"/>
                  </a:schemeClr>
                </a:solidFill>
                <a:effectLst>
                  <a:glow rad="38100">
                    <a:schemeClr val="accent1">
                      <a:alpha val="40000"/>
                    </a:schemeClr>
                  </a:glow>
                  <a:reflection blurRad="6350" stA="55000" endA="300" endPos="45500" dir="5400000" sy="-100000" algn="bl" rotWithShape="0"/>
                </a:effectLst>
              </a:rPr>
              <a:t>Clasificación de los intrusos en las redes</a:t>
            </a:r>
          </a:p>
        </p:txBody>
      </p:sp>
    </p:spTree>
    <p:extLst>
      <p:ext uri="{BB962C8B-B14F-4D97-AF65-F5344CB8AC3E}">
        <p14:creationId xmlns:p14="http://schemas.microsoft.com/office/powerpoint/2010/main" val="40517771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2385" y="149630"/>
            <a:ext cx="9858895" cy="997528"/>
          </a:xfrm>
        </p:spPr>
        <p:txBody>
          <a:bodyPr/>
          <a:lstStyle/>
          <a:p>
            <a:pPr algn="ctr"/>
            <a:r>
              <a:rPr lang="es-HN" sz="3600" dirty="0"/>
              <a:t>Medios y herramientas en la actualidad para llevar a cabo sus ataques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952828862"/>
              </p:ext>
            </p:extLst>
          </p:nvPr>
        </p:nvGraphicFramePr>
        <p:xfrm>
          <a:off x="704300" y="1379913"/>
          <a:ext cx="10517881" cy="5303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98823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35000">
              <a:schemeClr val="accent2">
                <a:lumMod val="0"/>
                <a:lumOff val="100000"/>
              </a:schemeClr>
            </a:gs>
            <a:gs pos="100000">
              <a:schemeClr val="accent4">
                <a:lumMod val="5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570591" y="2722854"/>
            <a:ext cx="10083852" cy="1915647"/>
          </a:xfrm>
        </p:spPr>
        <p:style>
          <a:lnRef idx="2">
            <a:schemeClr val="accent2"/>
          </a:lnRef>
          <a:fillRef idx="1">
            <a:schemeClr val="lt1"/>
          </a:fillRef>
          <a:effectRef idx="0">
            <a:schemeClr val="accent2"/>
          </a:effectRef>
          <a:fontRef idx="minor">
            <a:schemeClr val="dk1"/>
          </a:fontRef>
        </p:style>
        <p:txBody>
          <a:bodyPr anchor="ctr"/>
          <a:lstStyle/>
          <a:p>
            <a:pPr algn="ctr"/>
            <a:r>
              <a:rPr lang="es-HN" sz="4400" b="1" spc="50" dirty="0">
                <a:ln w="9525" cmpd="sng">
                  <a:solidFill>
                    <a:schemeClr val="accent1"/>
                  </a:solidFill>
                  <a:prstDash val="solid"/>
                </a:ln>
                <a:solidFill>
                  <a:srgbClr val="70AD47">
                    <a:tint val="1000"/>
                  </a:srgbClr>
                </a:solidFill>
                <a:effectLst>
                  <a:glow rad="38100">
                    <a:schemeClr val="accent1">
                      <a:alpha val="40000"/>
                    </a:schemeClr>
                  </a:glow>
                </a:effectLst>
              </a:rPr>
              <a:t>Tipos de ataques informáticos</a:t>
            </a:r>
          </a:p>
        </p:txBody>
      </p:sp>
      <p:sp>
        <p:nvSpPr>
          <p:cNvPr id="3" name="Marcador de texto 2"/>
          <p:cNvSpPr>
            <a:spLocks noGrp="1"/>
          </p:cNvSpPr>
          <p:nvPr>
            <p:ph type="body" idx="1"/>
          </p:nvPr>
        </p:nvSpPr>
        <p:spPr>
          <a:xfrm>
            <a:off x="1570591" y="4638501"/>
            <a:ext cx="10083852" cy="1695797"/>
          </a:xfrm>
        </p:spPr>
        <p:style>
          <a:lnRef idx="2">
            <a:schemeClr val="accent2"/>
          </a:lnRef>
          <a:fillRef idx="1">
            <a:schemeClr val="lt1"/>
          </a:fillRef>
          <a:effectRef idx="0">
            <a:schemeClr val="accent2"/>
          </a:effectRef>
          <a:fontRef idx="minor">
            <a:schemeClr val="dk1"/>
          </a:fontRef>
        </p:style>
        <p:txBody>
          <a:bodyPr anchor="ctr">
            <a:normAutofit/>
          </a:bodyPr>
          <a:lstStyle/>
          <a:p>
            <a:r>
              <a:rPr lang="es-HN" b="1" dirty="0">
                <a:solidFill>
                  <a:schemeClr val="accent1">
                    <a:lumMod val="50000"/>
                  </a:schemeClr>
                </a:solidFill>
              </a:rPr>
              <a:t>Ataque activos: </a:t>
            </a:r>
            <a:r>
              <a:rPr lang="es-HN" dirty="0">
                <a:solidFill>
                  <a:schemeClr val="accent1">
                    <a:lumMod val="50000"/>
                  </a:schemeClr>
                </a:solidFill>
              </a:rPr>
              <a:t>que producen cambios en la información y en la situación de los recursos del sistema .</a:t>
            </a:r>
          </a:p>
          <a:p>
            <a:r>
              <a:rPr lang="es-HN" b="1" dirty="0">
                <a:solidFill>
                  <a:schemeClr val="accent1">
                    <a:lumMod val="50000"/>
                  </a:schemeClr>
                </a:solidFill>
              </a:rPr>
              <a:t>Ataque pasivos: </a:t>
            </a:r>
            <a:r>
              <a:rPr lang="es-HN" dirty="0">
                <a:solidFill>
                  <a:schemeClr val="accent1">
                    <a:lumMod val="50000"/>
                  </a:schemeClr>
                </a:solidFill>
              </a:rPr>
              <a:t>se limitan a registrar el uso de lo0s recursos y acceder a la información guardada o transmitida por el sistema.</a:t>
            </a:r>
          </a:p>
        </p:txBody>
      </p:sp>
    </p:spTree>
    <p:extLst>
      <p:ext uri="{BB962C8B-B14F-4D97-AF65-F5344CB8AC3E}">
        <p14:creationId xmlns:p14="http://schemas.microsoft.com/office/powerpoint/2010/main" val="22701639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203337"/>
            <a:ext cx="9404723" cy="1400530"/>
          </a:xfrm>
        </p:spPr>
        <p:txBody>
          <a:bodyPr/>
          <a:lstStyle/>
          <a:p>
            <a:pPr algn="ctr"/>
            <a:r>
              <a:rPr lang="es-HN" dirty="0"/>
              <a:t>Tipos de ataques contra redes y sistemas informáticos</a:t>
            </a:r>
          </a:p>
        </p:txBody>
      </p:sp>
      <p:pic>
        <p:nvPicPr>
          <p:cNvPr id="4" name="Marcador de contenido 3" descr="Enciclopedia de la Seguridad Informática. 2ª Edición.pdf - Adobe Acrobat Reader DC (32-bit)"/>
          <p:cNvPicPr>
            <a:picLocks noGrp="1" noChangeAspect="1"/>
          </p:cNvPicPr>
          <p:nvPr>
            <p:ph idx="1"/>
          </p:nvPr>
        </p:nvPicPr>
        <p:blipFill rotWithShape="1">
          <a:blip r:embed="rId2">
            <a:extLst>
              <a:ext uri="{28A0092B-C50C-407E-A947-70E740481C1C}">
                <a14:useLocalDpi xmlns:a14="http://schemas.microsoft.com/office/drawing/2010/main" val="0"/>
              </a:ext>
            </a:extLst>
          </a:blip>
          <a:srcRect l="22814" t="25572" r="28762" b="13802"/>
          <a:stretch/>
        </p:blipFill>
        <p:spPr>
          <a:xfrm>
            <a:off x="2115889" y="1853248"/>
            <a:ext cx="7127864" cy="4804245"/>
          </a:xfrm>
        </p:spPr>
      </p:pic>
    </p:spTree>
    <p:extLst>
      <p:ext uri="{BB962C8B-B14F-4D97-AF65-F5344CB8AC3E}">
        <p14:creationId xmlns:p14="http://schemas.microsoft.com/office/powerpoint/2010/main" val="2165924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1. Actividades de reconocimiento de sistemas</a:t>
            </a:r>
          </a:p>
        </p:txBody>
      </p:sp>
      <p:sp>
        <p:nvSpPr>
          <p:cNvPr id="3" name="Marcador de contenido 2"/>
          <p:cNvSpPr>
            <a:spLocks noGrp="1"/>
          </p:cNvSpPr>
          <p:nvPr>
            <p:ph idx="1"/>
          </p:nvPr>
        </p:nvSpPr>
        <p:spPr>
          <a:xfrm>
            <a:off x="493839" y="2036292"/>
            <a:ext cx="4854633" cy="4195481"/>
          </a:xfrm>
        </p:spPr>
        <p:txBody>
          <a:bodyPr>
            <a:noAutofit/>
          </a:bodyPr>
          <a:lstStyle/>
          <a:p>
            <a:pPr algn="just"/>
            <a:r>
              <a:rPr lang="es-HN" sz="2400" dirty="0"/>
              <a:t>Persiguen obtener información previa sobre las organizaciones y sus redes y sistemas informáticos, realizando para ello un escaneo de puertos para determinar que servicios se encuentran activos o bien un reconocimiento de versiones de sistemas operativos y aplicaciones</a:t>
            </a:r>
          </a:p>
        </p:txBody>
      </p:sp>
      <p:sp>
        <p:nvSpPr>
          <p:cNvPr id="4" name="Rectángulo 3"/>
          <p:cNvSpPr/>
          <p:nvPr/>
        </p:nvSpPr>
        <p:spPr>
          <a:xfrm>
            <a:off x="6251171" y="2211185"/>
            <a:ext cx="1479665" cy="99752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800" b="1" dirty="0"/>
              <a:t>Whois</a:t>
            </a:r>
          </a:p>
        </p:txBody>
      </p:sp>
      <p:sp>
        <p:nvSpPr>
          <p:cNvPr id="5" name="Rectángulo 4"/>
          <p:cNvSpPr/>
          <p:nvPr/>
        </p:nvSpPr>
        <p:spPr>
          <a:xfrm>
            <a:off x="8298873" y="2211185"/>
            <a:ext cx="1875905" cy="997528"/>
          </a:xfrm>
          <a:prstGeom prst="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800" b="1" dirty="0"/>
              <a:t>RIPE-NCC</a:t>
            </a:r>
          </a:p>
        </p:txBody>
      </p:sp>
      <p:sp>
        <p:nvSpPr>
          <p:cNvPr id="6" name="Rectángulo 5"/>
          <p:cNvSpPr/>
          <p:nvPr/>
        </p:nvSpPr>
        <p:spPr>
          <a:xfrm>
            <a:off x="6251170" y="3635268"/>
            <a:ext cx="1479665" cy="997528"/>
          </a:xfrm>
          <a:prstGeom prst="rect">
            <a:avLst/>
          </a:prstGeom>
          <a:solidFill>
            <a:schemeClr val="accent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800" b="1" dirty="0"/>
              <a:t>ARIN</a:t>
            </a:r>
          </a:p>
        </p:txBody>
      </p:sp>
      <p:sp>
        <p:nvSpPr>
          <p:cNvPr id="7" name="Rectángulo 6"/>
          <p:cNvSpPr/>
          <p:nvPr/>
        </p:nvSpPr>
        <p:spPr>
          <a:xfrm>
            <a:off x="8298873" y="3635268"/>
            <a:ext cx="1875905" cy="997528"/>
          </a:xfrm>
          <a:prstGeom prst="rect">
            <a:avLst/>
          </a:prstGeom>
          <a:solidFill>
            <a:schemeClr val="accent6">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800" b="1" dirty="0"/>
              <a:t>APNIC</a:t>
            </a:r>
          </a:p>
        </p:txBody>
      </p:sp>
      <p:sp>
        <p:nvSpPr>
          <p:cNvPr id="8" name="Rectángulo 7"/>
          <p:cNvSpPr/>
          <p:nvPr/>
        </p:nvSpPr>
        <p:spPr>
          <a:xfrm>
            <a:off x="8207431" y="5059351"/>
            <a:ext cx="1967347" cy="99752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HN" sz="2800" b="1" dirty="0"/>
              <a:t>LACNIC</a:t>
            </a:r>
          </a:p>
        </p:txBody>
      </p:sp>
    </p:spTree>
    <p:extLst>
      <p:ext uri="{BB962C8B-B14F-4D97-AF65-F5344CB8AC3E}">
        <p14:creationId xmlns:p14="http://schemas.microsoft.com/office/powerpoint/2010/main" val="144728704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A8E1C-59A9-42EA-B7E9-ADD55EA22ABD}"/>
              </a:ext>
            </a:extLst>
          </p:cNvPr>
          <p:cNvSpPr>
            <a:spLocks noGrp="1"/>
          </p:cNvSpPr>
          <p:nvPr>
            <p:ph type="title"/>
          </p:nvPr>
        </p:nvSpPr>
        <p:spPr>
          <a:xfrm>
            <a:off x="646111" y="432840"/>
            <a:ext cx="9404723" cy="1400530"/>
          </a:xfrm>
        </p:spPr>
        <p:txBody>
          <a:bodyPr anchor="ctr"/>
          <a:lstStyle/>
          <a:p>
            <a:pPr algn="ctr"/>
            <a:r>
              <a:rPr lang="es-HN" dirty="0"/>
              <a:t>Huellas Identificativas</a:t>
            </a:r>
          </a:p>
        </p:txBody>
      </p:sp>
      <p:sp>
        <p:nvSpPr>
          <p:cNvPr id="3" name="Marcador de contenido 2">
            <a:extLst>
              <a:ext uri="{FF2B5EF4-FFF2-40B4-BE49-F238E27FC236}">
                <a16:creationId xmlns:a16="http://schemas.microsoft.com/office/drawing/2014/main" id="{F8C2C5A6-3481-4722-9057-64E80AA0EC6F}"/>
              </a:ext>
            </a:extLst>
          </p:cNvPr>
          <p:cNvSpPr>
            <a:spLocks noGrp="1"/>
          </p:cNvSpPr>
          <p:nvPr>
            <p:ph idx="1"/>
          </p:nvPr>
        </p:nvSpPr>
        <p:spPr>
          <a:xfrm>
            <a:off x="854765" y="1833370"/>
            <a:ext cx="10575235" cy="4328891"/>
          </a:xfrm>
        </p:spPr>
        <p:txBody>
          <a:bodyPr>
            <a:normAutofit lnSpcReduction="10000"/>
          </a:bodyPr>
          <a:lstStyle/>
          <a:p>
            <a:pPr algn="just"/>
            <a:r>
              <a:rPr lang="es-HN" sz="2400" dirty="0"/>
              <a:t>Para la identificación de versiones de sistemas operativos y aplicaciones instaladas es necesario obtener lo que se conoce como huellas identificativas del sistema, que son cadenas de texto que identifican el tipo de servicio y su versión y que se incluyen en las respuestas a las peticiones realizadas por los equipos clientes del servicio en cuestión.</a:t>
            </a:r>
          </a:p>
          <a:p>
            <a:pPr algn="just"/>
            <a:r>
              <a:rPr lang="es-HN" sz="2400" b="1" dirty="0" err="1"/>
              <a:t>Fingerprinting</a:t>
            </a:r>
            <a:r>
              <a:rPr lang="es-HN" sz="2400" b="1" dirty="0"/>
              <a:t>: </a:t>
            </a:r>
          </a:p>
          <a:p>
            <a:pPr algn="just"/>
            <a:r>
              <a:rPr lang="es-HN" sz="2400" dirty="0"/>
              <a:t>Es el conjunto de técnicas y habilidades que permiten extraer toda la información posible sobre un sistema, Los atacantes utilizaran esta información para tratar de explorar las vulnerabilidades potenciales del sistema en cuestión.</a:t>
            </a:r>
          </a:p>
        </p:txBody>
      </p:sp>
    </p:spTree>
    <p:extLst>
      <p:ext uri="{BB962C8B-B14F-4D97-AF65-F5344CB8AC3E}">
        <p14:creationId xmlns:p14="http://schemas.microsoft.com/office/powerpoint/2010/main" val="28960878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A17B6-A20D-4863-A860-E442E0504A4F}"/>
              </a:ext>
            </a:extLst>
          </p:cNvPr>
          <p:cNvSpPr>
            <a:spLocks noGrp="1"/>
          </p:cNvSpPr>
          <p:nvPr>
            <p:ph type="title"/>
          </p:nvPr>
        </p:nvSpPr>
        <p:spPr/>
        <p:txBody>
          <a:bodyPr/>
          <a:lstStyle/>
          <a:p>
            <a:pPr algn="ctr"/>
            <a:r>
              <a:rPr lang="es-HN" dirty="0"/>
              <a:t>Técnicas de escaneo</a:t>
            </a:r>
          </a:p>
        </p:txBody>
      </p:sp>
      <p:pic>
        <p:nvPicPr>
          <p:cNvPr id="5" name="Imagen 4">
            <a:extLst>
              <a:ext uri="{FF2B5EF4-FFF2-40B4-BE49-F238E27FC236}">
                <a16:creationId xmlns:a16="http://schemas.microsoft.com/office/drawing/2014/main" id="{DDC8968A-B53C-4F6B-BD5E-82E8362EFC31}"/>
              </a:ext>
            </a:extLst>
          </p:cNvPr>
          <p:cNvPicPr>
            <a:picLocks noChangeAspect="1"/>
          </p:cNvPicPr>
          <p:nvPr/>
        </p:nvPicPr>
        <p:blipFill rotWithShape="1">
          <a:blip r:embed="rId3"/>
          <a:srcRect l="24456" t="38340" r="28750" b="8660"/>
          <a:stretch/>
        </p:blipFill>
        <p:spPr>
          <a:xfrm>
            <a:off x="321006" y="1853248"/>
            <a:ext cx="3388981" cy="2066452"/>
          </a:xfrm>
          <a:prstGeom prst="rect">
            <a:avLst/>
          </a:prstGeom>
        </p:spPr>
      </p:pic>
      <p:pic>
        <p:nvPicPr>
          <p:cNvPr id="7" name="Imagen 6">
            <a:extLst>
              <a:ext uri="{FF2B5EF4-FFF2-40B4-BE49-F238E27FC236}">
                <a16:creationId xmlns:a16="http://schemas.microsoft.com/office/drawing/2014/main" id="{04D8F9A2-E479-4A25-8C9B-0B92926FF26D}"/>
              </a:ext>
            </a:extLst>
          </p:cNvPr>
          <p:cNvPicPr>
            <a:picLocks noChangeAspect="1"/>
          </p:cNvPicPr>
          <p:nvPr/>
        </p:nvPicPr>
        <p:blipFill rotWithShape="1">
          <a:blip r:embed="rId4"/>
          <a:srcRect l="20381" t="24298" r="29239" b="18462"/>
          <a:stretch/>
        </p:blipFill>
        <p:spPr>
          <a:xfrm>
            <a:off x="4383108" y="1824318"/>
            <a:ext cx="3617892" cy="2095382"/>
          </a:xfrm>
          <a:prstGeom prst="rect">
            <a:avLst/>
          </a:prstGeom>
        </p:spPr>
      </p:pic>
      <p:pic>
        <p:nvPicPr>
          <p:cNvPr id="9" name="Imagen 8">
            <a:extLst>
              <a:ext uri="{FF2B5EF4-FFF2-40B4-BE49-F238E27FC236}">
                <a16:creationId xmlns:a16="http://schemas.microsoft.com/office/drawing/2014/main" id="{B08D1D4C-9AAC-47E9-AE6C-90A35951A428}"/>
              </a:ext>
            </a:extLst>
          </p:cNvPr>
          <p:cNvPicPr>
            <a:picLocks noChangeAspect="1"/>
          </p:cNvPicPr>
          <p:nvPr/>
        </p:nvPicPr>
        <p:blipFill rotWithShape="1">
          <a:blip r:embed="rId5"/>
          <a:srcRect l="19570" t="22108" r="27386" b="17808"/>
          <a:stretch/>
        </p:blipFill>
        <p:spPr>
          <a:xfrm>
            <a:off x="8602467" y="1824318"/>
            <a:ext cx="3425783" cy="2095382"/>
          </a:xfrm>
          <a:prstGeom prst="rect">
            <a:avLst/>
          </a:prstGeom>
        </p:spPr>
      </p:pic>
      <p:sp>
        <p:nvSpPr>
          <p:cNvPr id="10" name="CuadroTexto 9">
            <a:extLst>
              <a:ext uri="{FF2B5EF4-FFF2-40B4-BE49-F238E27FC236}">
                <a16:creationId xmlns:a16="http://schemas.microsoft.com/office/drawing/2014/main" id="{32029002-4E24-40B0-9C7B-D75E7C644549}"/>
              </a:ext>
            </a:extLst>
          </p:cNvPr>
          <p:cNvSpPr txBox="1"/>
          <p:nvPr/>
        </p:nvSpPr>
        <p:spPr>
          <a:xfrm>
            <a:off x="321006" y="4229100"/>
            <a:ext cx="3388981" cy="2585323"/>
          </a:xfrm>
          <a:prstGeom prst="rect">
            <a:avLst/>
          </a:prstGeom>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HN" b="1" dirty="0"/>
              <a:t>Es la mas sencilla , ya que consiste en el envió de un paquete de intento de conexión al puerto del servicio que se pretende investigar, para comprobar si el sistema responde aceptando la conexión o denegándola.</a:t>
            </a:r>
          </a:p>
        </p:txBody>
      </p:sp>
      <p:sp>
        <p:nvSpPr>
          <p:cNvPr id="11" name="CuadroTexto 10">
            <a:extLst>
              <a:ext uri="{FF2B5EF4-FFF2-40B4-BE49-F238E27FC236}">
                <a16:creationId xmlns:a16="http://schemas.microsoft.com/office/drawing/2014/main" id="{CAAFE88B-9127-4030-B6C4-15BF9C9A50D1}"/>
              </a:ext>
            </a:extLst>
          </p:cNvPr>
          <p:cNvSpPr txBox="1"/>
          <p:nvPr/>
        </p:nvSpPr>
        <p:spPr>
          <a:xfrm>
            <a:off x="4383108" y="4229100"/>
            <a:ext cx="3617892" cy="24468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s-HN" sz="1700" b="1" dirty="0"/>
              <a:t>Se intenta abrir la conexión con un determinado puerto para a continuación, en cuanto se confirma que el puerto esta abierto, enviar un paquete RST que solicita terminar la conexión. Esta técnica de escaneo no es registrada por algunos servidores.  </a:t>
            </a:r>
          </a:p>
        </p:txBody>
      </p:sp>
      <p:sp>
        <p:nvSpPr>
          <p:cNvPr id="12" name="CuadroTexto 11">
            <a:extLst>
              <a:ext uri="{FF2B5EF4-FFF2-40B4-BE49-F238E27FC236}">
                <a16:creationId xmlns:a16="http://schemas.microsoft.com/office/drawing/2014/main" id="{D22CC07F-D1E5-4080-807C-58E70F344170}"/>
              </a:ext>
            </a:extLst>
          </p:cNvPr>
          <p:cNvSpPr txBox="1"/>
          <p:nvPr/>
        </p:nvSpPr>
        <p:spPr>
          <a:xfrm>
            <a:off x="8602467" y="4188324"/>
            <a:ext cx="3388981"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s-HN" b="1" dirty="0"/>
              <a:t>(Escaneo oculto de puertos) ha sido propuesta como una técnica de escaneo que trata de evitar ser registrada por los cortafuegos y servidores de una organización. </a:t>
            </a:r>
          </a:p>
        </p:txBody>
      </p:sp>
      <p:sp>
        <p:nvSpPr>
          <p:cNvPr id="3" name="Flecha abajo 2"/>
          <p:cNvSpPr/>
          <p:nvPr/>
        </p:nvSpPr>
        <p:spPr>
          <a:xfrm>
            <a:off x="1828800" y="3919700"/>
            <a:ext cx="299803" cy="309400"/>
          </a:xfrm>
          <a:prstGeom prst="downArrow">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Flecha abajo 12"/>
          <p:cNvSpPr/>
          <p:nvPr/>
        </p:nvSpPr>
        <p:spPr>
          <a:xfrm>
            <a:off x="6006326" y="3919700"/>
            <a:ext cx="299803" cy="309400"/>
          </a:xfrm>
          <a:prstGeom prst="downArrow">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Flecha abajo 13"/>
          <p:cNvSpPr/>
          <p:nvPr/>
        </p:nvSpPr>
        <p:spPr>
          <a:xfrm>
            <a:off x="10183852" y="3919700"/>
            <a:ext cx="299803" cy="309400"/>
          </a:xfrm>
          <a:prstGeom prst="downArrow">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Tree>
    <p:extLst>
      <p:ext uri="{BB962C8B-B14F-4D97-AF65-F5344CB8AC3E}">
        <p14:creationId xmlns:p14="http://schemas.microsoft.com/office/powerpoint/2010/main" val="17249345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3407" y="131816"/>
            <a:ext cx="9404723" cy="870756"/>
          </a:xfrm>
        </p:spPr>
        <p:txBody>
          <a:bodyPr/>
          <a:lstStyle/>
          <a:p>
            <a:pPr algn="ctr"/>
            <a:r>
              <a:rPr lang="es-HN" dirty="0"/>
              <a:t>Otras técnicas de escaneo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520588066"/>
              </p:ext>
            </p:extLst>
          </p:nvPr>
        </p:nvGraphicFramePr>
        <p:xfrm>
          <a:off x="1103684" y="890337"/>
          <a:ext cx="9091194" cy="5769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52437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2. Detección de vulnerabilidades en los sistemas</a:t>
            </a:r>
          </a:p>
        </p:txBody>
      </p:sp>
      <p:sp>
        <p:nvSpPr>
          <p:cNvPr id="3" name="Marcador de contenido 2"/>
          <p:cNvSpPr>
            <a:spLocks noGrp="1"/>
          </p:cNvSpPr>
          <p:nvPr>
            <p:ph idx="1"/>
          </p:nvPr>
        </p:nvSpPr>
        <p:spPr>
          <a:xfrm>
            <a:off x="522196" y="2052918"/>
            <a:ext cx="5822620" cy="4195481"/>
          </a:xfrm>
        </p:spPr>
        <p:txBody>
          <a:bodyPr>
            <a:normAutofit lnSpcReduction="10000"/>
          </a:bodyPr>
          <a:lstStyle/>
          <a:p>
            <a:pPr algn="just"/>
            <a:r>
              <a:rPr lang="es-HN" sz="2800" dirty="0"/>
              <a:t>Este tipo de ataques tratan de detectar y documentación las posibles vulnerabilidades de un sistema informático, para a continuación desarrollar alguna herramienta que permita explotarlas fácilmente. (herramientas conocidas popularmente como “</a:t>
            </a:r>
            <a:r>
              <a:rPr lang="es-HN" sz="2800" dirty="0" err="1"/>
              <a:t>exploits</a:t>
            </a:r>
            <a:r>
              <a:rPr lang="es-HN" sz="2800" dirty="0"/>
              <a:t>”)</a:t>
            </a:r>
          </a:p>
        </p:txBody>
      </p:sp>
      <p:pic>
        <p:nvPicPr>
          <p:cNvPr id="7" name="Imagen 6">
            <a:extLst>
              <a:ext uri="{FF2B5EF4-FFF2-40B4-BE49-F238E27FC236}">
                <a16:creationId xmlns:a16="http://schemas.microsoft.com/office/drawing/2014/main" id="{5AD65E13-CA93-4462-BD6D-D0A9DC48FCF4}"/>
              </a:ext>
            </a:extLst>
          </p:cNvPr>
          <p:cNvPicPr>
            <a:picLocks noChangeAspect="1"/>
          </p:cNvPicPr>
          <p:nvPr/>
        </p:nvPicPr>
        <p:blipFill>
          <a:blip r:embed="rId3"/>
          <a:stretch>
            <a:fillRect/>
          </a:stretch>
        </p:blipFill>
        <p:spPr>
          <a:xfrm>
            <a:off x="6718278" y="2052918"/>
            <a:ext cx="4951526" cy="34334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715650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56AA69-3AE8-4726-82D8-185696C29D86}"/>
              </a:ext>
            </a:extLst>
          </p:cNvPr>
          <p:cNvSpPr>
            <a:spLocks noGrp="1"/>
          </p:cNvSpPr>
          <p:nvPr>
            <p:ph type="title"/>
          </p:nvPr>
        </p:nvSpPr>
        <p:spPr/>
        <p:txBody>
          <a:bodyPr/>
          <a:lstStyle/>
          <a:p>
            <a:pPr algn="ctr"/>
            <a:r>
              <a:rPr lang="es-HN" dirty="0"/>
              <a:t>3. Robo de información mediante la interceptación de mensajes</a:t>
            </a:r>
          </a:p>
        </p:txBody>
      </p:sp>
      <p:sp>
        <p:nvSpPr>
          <p:cNvPr id="3" name="Marcador de contenido 2">
            <a:extLst>
              <a:ext uri="{FF2B5EF4-FFF2-40B4-BE49-F238E27FC236}">
                <a16:creationId xmlns:a16="http://schemas.microsoft.com/office/drawing/2014/main" id="{30FBA8E4-2B09-4668-9A57-CFC4F4A16ABE}"/>
              </a:ext>
            </a:extLst>
          </p:cNvPr>
          <p:cNvSpPr>
            <a:spLocks noGrp="1"/>
          </p:cNvSpPr>
          <p:nvPr>
            <p:ph idx="1"/>
          </p:nvPr>
        </p:nvSpPr>
        <p:spPr>
          <a:xfrm>
            <a:off x="646111" y="2209801"/>
            <a:ext cx="5586738" cy="4195481"/>
          </a:xfrm>
        </p:spPr>
        <p:txBody>
          <a:bodyPr>
            <a:normAutofit/>
          </a:bodyPr>
          <a:lstStyle/>
          <a:p>
            <a:pPr algn="just"/>
            <a:r>
              <a:rPr lang="es-HN" sz="2800" dirty="0"/>
              <a:t>Ataques que tratan de interceptar los mensajes de correo o los documentos que se envían a través de redes de ordenadores como internet, vulnerando de este modo la confidencialidad del sistema informático y la privacidad de sus usuarios.</a:t>
            </a:r>
          </a:p>
        </p:txBody>
      </p:sp>
      <p:pic>
        <p:nvPicPr>
          <p:cNvPr id="5" name="Imagen 4">
            <a:extLst>
              <a:ext uri="{FF2B5EF4-FFF2-40B4-BE49-F238E27FC236}">
                <a16:creationId xmlns:a16="http://schemas.microsoft.com/office/drawing/2014/main" id="{D1589699-9E64-4CAA-83CA-D052251A34F5}"/>
              </a:ext>
            </a:extLst>
          </p:cNvPr>
          <p:cNvPicPr>
            <a:picLocks noChangeAspect="1"/>
          </p:cNvPicPr>
          <p:nvPr/>
        </p:nvPicPr>
        <p:blipFill>
          <a:blip r:embed="rId2"/>
          <a:stretch>
            <a:fillRect/>
          </a:stretch>
        </p:blipFill>
        <p:spPr>
          <a:xfrm>
            <a:off x="6761088" y="2462550"/>
            <a:ext cx="4969823" cy="2798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357225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FEA13-5695-4C68-93C1-3364C90931A1}"/>
              </a:ext>
            </a:extLst>
          </p:cNvPr>
          <p:cNvSpPr>
            <a:spLocks noGrp="1"/>
          </p:cNvSpPr>
          <p:nvPr>
            <p:ph type="title"/>
          </p:nvPr>
        </p:nvSpPr>
        <p:spPr/>
        <p:txBody>
          <a:bodyPr/>
          <a:lstStyle/>
          <a:p>
            <a:pPr algn="ctr"/>
            <a:r>
              <a:rPr lang="es-HN" sz="3600" dirty="0"/>
              <a:t>4. Modificación del contenido y secuencia de los mensajes transmitidos</a:t>
            </a:r>
          </a:p>
        </p:txBody>
      </p:sp>
      <p:sp>
        <p:nvSpPr>
          <p:cNvPr id="3" name="Marcador de contenido 2">
            <a:extLst>
              <a:ext uri="{FF2B5EF4-FFF2-40B4-BE49-F238E27FC236}">
                <a16:creationId xmlns:a16="http://schemas.microsoft.com/office/drawing/2014/main" id="{0AA34D21-5E7E-4F17-BB47-8249721A7133}"/>
              </a:ext>
            </a:extLst>
          </p:cNvPr>
          <p:cNvSpPr>
            <a:spLocks noGrp="1"/>
          </p:cNvSpPr>
          <p:nvPr>
            <p:ph idx="1"/>
          </p:nvPr>
        </p:nvSpPr>
        <p:spPr>
          <a:xfrm>
            <a:off x="267478" y="2052918"/>
            <a:ext cx="6021356" cy="4195481"/>
          </a:xfrm>
        </p:spPr>
        <p:txBody>
          <a:bodyPr>
            <a:normAutofit fontScale="92500" lnSpcReduction="10000"/>
          </a:bodyPr>
          <a:lstStyle/>
          <a:p>
            <a:pPr algn="just"/>
            <a:r>
              <a:rPr lang="es-HN" sz="2800" dirty="0"/>
              <a:t>En estos ataques los intrusos tratan de reenviar mensajes y documentos que ya habían sido previamente transmitidos en el sistema informático, tras haberlos modificado de forma maliciosa (por ejemplo, para generar una nueva transferencia bancaria contra la cuenta de la victima del ataque) también se conocen como ataques de repetición.</a:t>
            </a:r>
          </a:p>
        </p:txBody>
      </p:sp>
      <p:pic>
        <p:nvPicPr>
          <p:cNvPr id="5" name="Imagen 4">
            <a:extLst>
              <a:ext uri="{FF2B5EF4-FFF2-40B4-BE49-F238E27FC236}">
                <a16:creationId xmlns:a16="http://schemas.microsoft.com/office/drawing/2014/main" id="{FCD6194B-82EA-48F4-9AFA-B5556279A5BC}"/>
              </a:ext>
            </a:extLst>
          </p:cNvPr>
          <p:cNvPicPr>
            <a:picLocks noChangeAspect="1"/>
          </p:cNvPicPr>
          <p:nvPr/>
        </p:nvPicPr>
        <p:blipFill>
          <a:blip r:embed="rId2"/>
          <a:stretch>
            <a:fillRect/>
          </a:stretch>
        </p:blipFill>
        <p:spPr>
          <a:xfrm>
            <a:off x="6794629" y="2132013"/>
            <a:ext cx="5129893" cy="2872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03010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219961"/>
            <a:ext cx="9404723" cy="1400530"/>
          </a:xfrm>
        </p:spPr>
        <p:txBody>
          <a:bodyPr anchor="ctr"/>
          <a:lstStyle/>
          <a:p>
            <a:pPr algn="ctr"/>
            <a:r>
              <a:rPr lang="es-HN" dirty="0"/>
              <a:t>Hackers</a:t>
            </a:r>
          </a:p>
        </p:txBody>
      </p:sp>
      <p:sp>
        <p:nvSpPr>
          <p:cNvPr id="3" name="Marcador de contenido 2"/>
          <p:cNvSpPr>
            <a:spLocks noGrp="1"/>
          </p:cNvSpPr>
          <p:nvPr>
            <p:ph idx="1"/>
          </p:nvPr>
        </p:nvSpPr>
        <p:spPr>
          <a:xfrm>
            <a:off x="465747" y="1620491"/>
            <a:ext cx="5795494" cy="5004752"/>
          </a:xfrm>
        </p:spPr>
        <p:txBody>
          <a:bodyPr>
            <a:normAutofit fontScale="92500" lnSpcReduction="10000"/>
          </a:bodyPr>
          <a:lstStyle/>
          <a:p>
            <a:pPr algn="just"/>
            <a:r>
              <a:rPr lang="es-HN" sz="2400" dirty="0"/>
              <a:t>Son intrusos que se dedican a estas tareas como pasatiempo y como reto técnico: entran en los sistemas informáticos para demostrar y poner a prueba su inteligencia y conocimientos de los entresijos de internet, pero no pretenden provocar daños en estos sistemas.</a:t>
            </a:r>
          </a:p>
          <a:p>
            <a:pPr algn="just"/>
            <a:r>
              <a:rPr lang="es-HN" sz="2400" dirty="0"/>
              <a:t>El perfil típico es el de una persona joven , con amplios conocimientos de informática y de internet son expertos en (lenguajes de programación, arquitectura de ordenadores, servicios y protocolos de comunicaciones, sistemas operativos)</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846" y="1786746"/>
            <a:ext cx="5197967" cy="2910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59444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300536-ECE5-4BC8-BF44-A9005C082776}"/>
              </a:ext>
            </a:extLst>
          </p:cNvPr>
          <p:cNvSpPr>
            <a:spLocks noGrp="1"/>
          </p:cNvSpPr>
          <p:nvPr>
            <p:ph type="title"/>
          </p:nvPr>
        </p:nvSpPr>
        <p:spPr>
          <a:xfrm>
            <a:off x="608062" y="359412"/>
            <a:ext cx="9404723" cy="1002857"/>
          </a:xfrm>
        </p:spPr>
        <p:txBody>
          <a:bodyPr/>
          <a:lstStyle/>
          <a:p>
            <a:pPr algn="ctr"/>
            <a:r>
              <a:rPr lang="es-HN" dirty="0"/>
              <a:t>5. Análisis del trafico</a:t>
            </a:r>
          </a:p>
        </p:txBody>
      </p:sp>
      <p:sp>
        <p:nvSpPr>
          <p:cNvPr id="3" name="Marcador de contenido 2">
            <a:extLst>
              <a:ext uri="{FF2B5EF4-FFF2-40B4-BE49-F238E27FC236}">
                <a16:creationId xmlns:a16="http://schemas.microsoft.com/office/drawing/2014/main" id="{5C3F2526-DC61-4DD2-861C-E9674AD8BD98}"/>
              </a:ext>
            </a:extLst>
          </p:cNvPr>
          <p:cNvSpPr>
            <a:spLocks noGrp="1"/>
          </p:cNvSpPr>
          <p:nvPr>
            <p:ph idx="1"/>
          </p:nvPr>
        </p:nvSpPr>
        <p:spPr>
          <a:xfrm>
            <a:off x="410547" y="1517346"/>
            <a:ext cx="5878286" cy="4887936"/>
          </a:xfrm>
        </p:spPr>
        <p:txBody>
          <a:bodyPr>
            <a:normAutofit fontScale="85000" lnSpcReduction="10000"/>
          </a:bodyPr>
          <a:lstStyle/>
          <a:p>
            <a:pPr algn="just"/>
            <a:r>
              <a:rPr lang="es-HN" sz="2800" dirty="0"/>
              <a:t>Estos ataques persiguen observar los datos y el tipo de trafico transmitido a través de redes informáticas, utilizando para ello herramientas como los “</a:t>
            </a:r>
            <a:r>
              <a:rPr lang="es-HN" sz="2800" dirty="0" err="1"/>
              <a:t>sniffers</a:t>
            </a:r>
            <a:r>
              <a:rPr lang="es-HN" sz="2800" dirty="0"/>
              <a:t>”. Así se conoce como “</a:t>
            </a:r>
            <a:r>
              <a:rPr lang="es-HN" sz="2800" dirty="0" err="1"/>
              <a:t>eavesdropping</a:t>
            </a:r>
            <a:r>
              <a:rPr lang="es-HN" sz="2800" dirty="0"/>
              <a:t>” a la interceptación del trafico que circula por una red de forma pasiva, sin modificar su contenido. una organización podría protegerse frente  a los “</a:t>
            </a:r>
            <a:r>
              <a:rPr lang="es-HN" sz="2800" dirty="0" err="1"/>
              <a:t>sniffers</a:t>
            </a:r>
            <a:r>
              <a:rPr lang="es-HN" sz="2800" dirty="0"/>
              <a:t>” recurriendo a la utilización de redes conmutadas y de redes locales virtuales (VLAN)</a:t>
            </a:r>
          </a:p>
        </p:txBody>
      </p:sp>
      <p:pic>
        <p:nvPicPr>
          <p:cNvPr id="5" name="Imagen 4">
            <a:extLst>
              <a:ext uri="{FF2B5EF4-FFF2-40B4-BE49-F238E27FC236}">
                <a16:creationId xmlns:a16="http://schemas.microsoft.com/office/drawing/2014/main" id="{FB803267-AA39-489E-B4B7-519D78ED8464}"/>
              </a:ext>
            </a:extLst>
          </p:cNvPr>
          <p:cNvPicPr>
            <a:picLocks noChangeAspect="1"/>
          </p:cNvPicPr>
          <p:nvPr/>
        </p:nvPicPr>
        <p:blipFill>
          <a:blip r:embed="rId3"/>
          <a:stretch>
            <a:fillRect/>
          </a:stretch>
        </p:blipFill>
        <p:spPr>
          <a:xfrm>
            <a:off x="6489425" y="1853248"/>
            <a:ext cx="5538826" cy="3269446"/>
          </a:xfrm>
          <a:prstGeom prst="rect">
            <a:avLst/>
          </a:prstGeom>
        </p:spPr>
      </p:pic>
    </p:spTree>
    <p:extLst>
      <p:ext uri="{BB962C8B-B14F-4D97-AF65-F5344CB8AC3E}">
        <p14:creationId xmlns:p14="http://schemas.microsoft.com/office/powerpoint/2010/main" val="39967955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A190D-7CD1-405A-ADDB-1DD98870959C}"/>
              </a:ext>
            </a:extLst>
          </p:cNvPr>
          <p:cNvSpPr>
            <a:spLocks noGrp="1"/>
          </p:cNvSpPr>
          <p:nvPr>
            <p:ph type="title"/>
          </p:nvPr>
        </p:nvSpPr>
        <p:spPr>
          <a:xfrm>
            <a:off x="832724" y="186612"/>
            <a:ext cx="9404723" cy="1010421"/>
          </a:xfrm>
        </p:spPr>
        <p:txBody>
          <a:bodyPr/>
          <a:lstStyle/>
          <a:p>
            <a:pPr algn="ctr"/>
            <a:r>
              <a:rPr lang="es-HN" sz="3600" dirty="0"/>
              <a:t>6. Ataques de suplantación de la identidad</a:t>
            </a:r>
          </a:p>
        </p:txBody>
      </p:sp>
      <p:graphicFrame>
        <p:nvGraphicFramePr>
          <p:cNvPr id="4" name="Marcador de contenido 3">
            <a:extLst>
              <a:ext uri="{FF2B5EF4-FFF2-40B4-BE49-F238E27FC236}">
                <a16:creationId xmlns:a16="http://schemas.microsoft.com/office/drawing/2014/main" id="{AC05C16F-9389-48CD-8C68-A466783AB1C3}"/>
              </a:ext>
            </a:extLst>
          </p:cNvPr>
          <p:cNvGraphicFramePr>
            <a:graphicFrameLocks noGrp="1"/>
          </p:cNvGraphicFramePr>
          <p:nvPr>
            <p:ph idx="1"/>
            <p:extLst>
              <p:ext uri="{D42A27DB-BD31-4B8C-83A1-F6EECF244321}">
                <p14:modId xmlns:p14="http://schemas.microsoft.com/office/powerpoint/2010/main" val="128380273"/>
              </p:ext>
            </p:extLst>
          </p:nvPr>
        </p:nvGraphicFramePr>
        <p:xfrm>
          <a:off x="1622425" y="1379913"/>
          <a:ext cx="8947150" cy="5291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75947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14DC5-949A-4A20-9C3E-C50D5FE30439}"/>
              </a:ext>
            </a:extLst>
          </p:cNvPr>
          <p:cNvSpPr>
            <a:spLocks noGrp="1"/>
          </p:cNvSpPr>
          <p:nvPr>
            <p:ph type="title"/>
          </p:nvPr>
        </p:nvSpPr>
        <p:spPr/>
        <p:txBody>
          <a:bodyPr/>
          <a:lstStyle/>
          <a:p>
            <a:pPr algn="ctr"/>
            <a:r>
              <a:rPr lang="es-HN" dirty="0"/>
              <a:t>7. Modificaciones del trafico y de las tablas de enrutamiento</a:t>
            </a:r>
          </a:p>
        </p:txBody>
      </p:sp>
      <p:sp>
        <p:nvSpPr>
          <p:cNvPr id="3" name="Marcador de contenido 2">
            <a:extLst>
              <a:ext uri="{FF2B5EF4-FFF2-40B4-BE49-F238E27FC236}">
                <a16:creationId xmlns:a16="http://schemas.microsoft.com/office/drawing/2014/main" id="{23212FA0-6763-4BE6-8474-414AEC422508}"/>
              </a:ext>
            </a:extLst>
          </p:cNvPr>
          <p:cNvSpPr>
            <a:spLocks noGrp="1"/>
          </p:cNvSpPr>
          <p:nvPr>
            <p:ph idx="1"/>
          </p:nvPr>
        </p:nvSpPr>
        <p:spPr>
          <a:xfrm>
            <a:off x="1103312" y="2052918"/>
            <a:ext cx="8946541" cy="4566246"/>
          </a:xfrm>
        </p:spPr>
        <p:txBody>
          <a:bodyPr>
            <a:noAutofit/>
          </a:bodyPr>
          <a:lstStyle/>
          <a:p>
            <a:pPr algn="just"/>
            <a:r>
              <a:rPr lang="es-HN" sz="2400" dirty="0"/>
              <a:t>Los ataques de modificación del trafico y de las tablas de enrutamiento persiguen desviar los paquetes de datos de su ruta original a través de internet, para conseguir, por ejemplo, que atraviesen otras redes o equipos intermedios antes de llegar a su destino legitimo, para facilitar de este modo las actividades de interceptación de datos.</a:t>
            </a:r>
          </a:p>
          <a:p>
            <a:pPr algn="just"/>
            <a:r>
              <a:rPr lang="es-HN" sz="2400" dirty="0"/>
              <a:t>La utilización del encaminamiento fuente en los paquetes IP permite que un atacante pueda especificar una determinada ruta prefijada, que podría ser empleada como ruta de retorno, saltándose todas las reglas de enrutamiento definidas en la red.</a:t>
            </a:r>
          </a:p>
        </p:txBody>
      </p:sp>
    </p:spTree>
    <p:extLst>
      <p:ext uri="{BB962C8B-B14F-4D97-AF65-F5344CB8AC3E}">
        <p14:creationId xmlns:p14="http://schemas.microsoft.com/office/powerpoint/2010/main" val="16435047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E31EDA-2C5B-447E-9A29-3C7B833F4E06}"/>
              </a:ext>
            </a:extLst>
          </p:cNvPr>
          <p:cNvSpPr>
            <a:spLocks noGrp="1"/>
          </p:cNvSpPr>
          <p:nvPr>
            <p:ph type="title"/>
          </p:nvPr>
        </p:nvSpPr>
        <p:spPr>
          <a:xfrm>
            <a:off x="645740" y="207058"/>
            <a:ext cx="9404723" cy="1400530"/>
          </a:xfrm>
        </p:spPr>
        <p:txBody>
          <a:bodyPr/>
          <a:lstStyle/>
          <a:p>
            <a:pPr algn="ctr"/>
            <a:r>
              <a:rPr lang="es-HN" sz="4000" dirty="0"/>
              <a:t>8. Conexión no autorizada a equipos y servidores</a:t>
            </a:r>
          </a:p>
        </p:txBody>
      </p:sp>
      <p:graphicFrame>
        <p:nvGraphicFramePr>
          <p:cNvPr id="4" name="Marcador de contenido 3">
            <a:extLst>
              <a:ext uri="{FF2B5EF4-FFF2-40B4-BE49-F238E27FC236}">
                <a16:creationId xmlns:a16="http://schemas.microsoft.com/office/drawing/2014/main" id="{EE4D4A0C-E287-4E46-8F32-22CAD1141E98}"/>
              </a:ext>
            </a:extLst>
          </p:cNvPr>
          <p:cNvGraphicFramePr>
            <a:graphicFrameLocks noGrp="1"/>
          </p:cNvGraphicFramePr>
          <p:nvPr>
            <p:ph idx="1"/>
            <p:extLst>
              <p:ext uri="{D42A27DB-BD31-4B8C-83A1-F6EECF244321}">
                <p14:modId xmlns:p14="http://schemas.microsoft.com/office/powerpoint/2010/main" val="71582998"/>
              </p:ext>
            </p:extLst>
          </p:nvPr>
        </p:nvGraphicFramePr>
        <p:xfrm>
          <a:off x="1103313" y="1607587"/>
          <a:ext cx="8947150" cy="4943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37704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4525F-8DF0-4685-9F51-E96B36E40A47}"/>
              </a:ext>
            </a:extLst>
          </p:cNvPr>
          <p:cNvSpPr>
            <a:spLocks noGrp="1"/>
          </p:cNvSpPr>
          <p:nvPr>
            <p:ph type="title"/>
          </p:nvPr>
        </p:nvSpPr>
        <p:spPr>
          <a:xfrm>
            <a:off x="645130" y="224118"/>
            <a:ext cx="9404723" cy="1400530"/>
          </a:xfrm>
        </p:spPr>
        <p:txBody>
          <a:bodyPr/>
          <a:lstStyle/>
          <a:p>
            <a:pPr algn="ctr"/>
            <a:r>
              <a:rPr lang="es-HN" sz="3600" dirty="0"/>
              <a:t>9. Consecuencias de las conexiones no autorizadas a los sistemas informáticos</a:t>
            </a:r>
          </a:p>
        </p:txBody>
      </p:sp>
      <p:sp>
        <p:nvSpPr>
          <p:cNvPr id="3" name="Marcador de contenido 2">
            <a:extLst>
              <a:ext uri="{FF2B5EF4-FFF2-40B4-BE49-F238E27FC236}">
                <a16:creationId xmlns:a16="http://schemas.microsoft.com/office/drawing/2014/main" id="{8FC942F3-D4F8-4DD0-B3B3-1D9E6780FB62}"/>
              </a:ext>
            </a:extLst>
          </p:cNvPr>
          <p:cNvSpPr>
            <a:spLocks noGrp="1"/>
          </p:cNvSpPr>
          <p:nvPr>
            <p:ph idx="1"/>
          </p:nvPr>
        </p:nvSpPr>
        <p:spPr>
          <a:xfrm>
            <a:off x="808892" y="1624648"/>
            <a:ext cx="10462846" cy="5009234"/>
          </a:xfrm>
        </p:spPr>
        <p:style>
          <a:lnRef idx="2">
            <a:schemeClr val="accent2"/>
          </a:lnRef>
          <a:fillRef idx="1">
            <a:schemeClr val="lt1"/>
          </a:fillRef>
          <a:effectRef idx="0">
            <a:schemeClr val="accent2"/>
          </a:effectRef>
          <a:fontRef idx="minor">
            <a:schemeClr val="dk1"/>
          </a:fontRef>
        </p:style>
        <p:txBody>
          <a:bodyPr>
            <a:normAutofit lnSpcReduction="10000"/>
          </a:bodyPr>
          <a:lstStyle/>
          <a:p>
            <a:pPr algn="just"/>
            <a:r>
              <a:rPr lang="es-HN" sz="2400" dirty="0"/>
              <a:t>Acceso a información confidencial guardada en un servidor. Los atacantes incluso podrían tener acceso a datos y ficheros que habían sido borrados del sistema.</a:t>
            </a:r>
          </a:p>
          <a:p>
            <a:pPr algn="just"/>
            <a:r>
              <a:rPr lang="es-HN" sz="2400" dirty="0"/>
              <a:t>Utilización inadecuada de determinados servicios por parte de usuarios no autorizados, suponiendo una violación de los permisos establecidos en el sistema.</a:t>
            </a:r>
          </a:p>
          <a:p>
            <a:pPr algn="just"/>
            <a:r>
              <a:rPr lang="es-HN" sz="2400" dirty="0"/>
              <a:t>Transmisión de mensajes mediante un servidor de correo por parte de usuarios ajenos a la organización. Esto podría facilitar el </a:t>
            </a:r>
            <a:r>
              <a:rPr lang="es-HN" sz="2400" dirty="0" err="1"/>
              <a:t>reenvio</a:t>
            </a:r>
            <a:r>
              <a:rPr lang="es-HN" sz="2400" dirty="0"/>
              <a:t> masivo de mensajes de spam a través de un servidor SMTP configurado de forma inadecuada.</a:t>
            </a:r>
          </a:p>
          <a:p>
            <a:pPr algn="just"/>
            <a:r>
              <a:rPr lang="es-HN" sz="2400" dirty="0"/>
              <a:t>Utilización de la capacidad de procesamiento de los equipos para otros fines, como, por ejemplo, para tratar de romper las claves criptográficas de otros sistemas.</a:t>
            </a:r>
          </a:p>
        </p:txBody>
      </p:sp>
    </p:spTree>
    <p:extLst>
      <p:ext uri="{BB962C8B-B14F-4D97-AF65-F5344CB8AC3E}">
        <p14:creationId xmlns:p14="http://schemas.microsoft.com/office/powerpoint/2010/main" val="27010856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74525F-8DF0-4685-9F51-E96B36E40A47}"/>
              </a:ext>
            </a:extLst>
          </p:cNvPr>
          <p:cNvSpPr>
            <a:spLocks noGrp="1"/>
          </p:cNvSpPr>
          <p:nvPr>
            <p:ph type="title"/>
          </p:nvPr>
        </p:nvSpPr>
        <p:spPr>
          <a:xfrm>
            <a:off x="645130" y="224118"/>
            <a:ext cx="9404723" cy="1400530"/>
          </a:xfrm>
        </p:spPr>
        <p:txBody>
          <a:bodyPr/>
          <a:lstStyle/>
          <a:p>
            <a:pPr algn="ctr"/>
            <a:r>
              <a:rPr lang="es-HN" sz="3600" dirty="0"/>
              <a:t>9. Consecuencias de las conexiones no autorizadas a los sistemas informáticos</a:t>
            </a:r>
          </a:p>
        </p:txBody>
      </p:sp>
      <p:sp>
        <p:nvSpPr>
          <p:cNvPr id="3" name="Marcador de contenido 2">
            <a:extLst>
              <a:ext uri="{FF2B5EF4-FFF2-40B4-BE49-F238E27FC236}">
                <a16:creationId xmlns:a16="http://schemas.microsoft.com/office/drawing/2014/main" id="{8FC942F3-D4F8-4DD0-B3B3-1D9E6780FB62}"/>
              </a:ext>
            </a:extLst>
          </p:cNvPr>
          <p:cNvSpPr>
            <a:spLocks noGrp="1"/>
          </p:cNvSpPr>
          <p:nvPr>
            <p:ph idx="1"/>
          </p:nvPr>
        </p:nvSpPr>
        <p:spPr>
          <a:xfrm>
            <a:off x="808892" y="1624648"/>
            <a:ext cx="10462846" cy="5009234"/>
          </a:xfrm>
        </p:spPr>
        <p:style>
          <a:lnRef idx="2">
            <a:schemeClr val="accent2"/>
          </a:lnRef>
          <a:fillRef idx="1">
            <a:schemeClr val="lt1"/>
          </a:fillRef>
          <a:effectRef idx="0">
            <a:schemeClr val="accent2"/>
          </a:effectRef>
          <a:fontRef idx="minor">
            <a:schemeClr val="dk1"/>
          </a:fontRef>
        </p:style>
        <p:txBody>
          <a:bodyPr>
            <a:normAutofit fontScale="92500"/>
          </a:bodyPr>
          <a:lstStyle/>
          <a:p>
            <a:pPr algn="just"/>
            <a:r>
              <a:rPr lang="es-HN" sz="2400" dirty="0"/>
              <a:t>Creación de nuevas cuentas de usuario con privilegios administrativos, que faciliten posteriores accesos al sistema comprometido.</a:t>
            </a:r>
          </a:p>
          <a:p>
            <a:pPr algn="just"/>
            <a:r>
              <a:rPr lang="es-HN" sz="2400" dirty="0"/>
              <a:t>Consumo del ancho de banda de la red de la organización para otros fines.</a:t>
            </a:r>
          </a:p>
          <a:p>
            <a:pPr algn="just"/>
            <a:r>
              <a:rPr lang="es-HN" sz="2400" dirty="0"/>
              <a:t>Almacenamiento de contenidos ilegales en los equipos: muchos atacantes aprovechan los equipos comprometidos de una organización para guardar y distribuir copias piratas de software, canciones o videos, pornografía infantil..</a:t>
            </a:r>
          </a:p>
          <a:p>
            <a:pPr algn="just"/>
            <a:r>
              <a:rPr lang="es-HN" sz="2400" dirty="0"/>
              <a:t>Modificación o destrucción de archivos y documentos guardados en un servidor.</a:t>
            </a:r>
          </a:p>
          <a:p>
            <a:pPr algn="just"/>
            <a:r>
              <a:rPr lang="es-HN" sz="2400" dirty="0" err="1"/>
              <a:t>Website</a:t>
            </a:r>
            <a:r>
              <a:rPr lang="es-HN" sz="2400" dirty="0"/>
              <a:t> </a:t>
            </a:r>
            <a:r>
              <a:rPr lang="es-HN" sz="2400" dirty="0" err="1"/>
              <a:t>vandalism</a:t>
            </a:r>
            <a:r>
              <a:rPr lang="es-HN" sz="2400" dirty="0"/>
              <a:t>: modificación del contenido y de la apariencia de unas determinadas paginas web pertenecientes a la organización.</a:t>
            </a:r>
          </a:p>
        </p:txBody>
      </p:sp>
    </p:spTree>
    <p:extLst>
      <p:ext uri="{BB962C8B-B14F-4D97-AF65-F5344CB8AC3E}">
        <p14:creationId xmlns:p14="http://schemas.microsoft.com/office/powerpoint/2010/main" val="3823513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DC1333-2AB7-47ED-96E5-C6D2B85C2785}"/>
              </a:ext>
            </a:extLst>
          </p:cNvPr>
          <p:cNvSpPr>
            <a:spLocks noGrp="1"/>
          </p:cNvSpPr>
          <p:nvPr>
            <p:ph type="title"/>
          </p:nvPr>
        </p:nvSpPr>
        <p:spPr>
          <a:xfrm>
            <a:off x="645740" y="241702"/>
            <a:ext cx="9404723" cy="1400530"/>
          </a:xfrm>
        </p:spPr>
        <p:txBody>
          <a:bodyPr/>
          <a:lstStyle/>
          <a:p>
            <a:pPr algn="ctr"/>
            <a:r>
              <a:rPr lang="es-HN" dirty="0"/>
              <a:t>10. Introducción en el sistema de “malware” código malicioso.</a:t>
            </a:r>
          </a:p>
        </p:txBody>
      </p:sp>
      <p:graphicFrame>
        <p:nvGraphicFramePr>
          <p:cNvPr id="4" name="Marcador de contenido 3">
            <a:extLst>
              <a:ext uri="{FF2B5EF4-FFF2-40B4-BE49-F238E27FC236}">
                <a16:creationId xmlns:a16="http://schemas.microsoft.com/office/drawing/2014/main" id="{CCF93577-B6BB-43AF-861A-1FDB1D7842EA}"/>
              </a:ext>
            </a:extLst>
          </p:cNvPr>
          <p:cNvGraphicFramePr>
            <a:graphicFrameLocks noGrp="1"/>
          </p:cNvGraphicFramePr>
          <p:nvPr>
            <p:ph idx="1"/>
            <p:extLst>
              <p:ext uri="{D42A27DB-BD31-4B8C-83A1-F6EECF244321}">
                <p14:modId xmlns:p14="http://schemas.microsoft.com/office/powerpoint/2010/main" val="1864092356"/>
              </p:ext>
            </p:extLst>
          </p:nvPr>
        </p:nvGraphicFramePr>
        <p:xfrm>
          <a:off x="1103313" y="2052637"/>
          <a:ext cx="9957410" cy="4365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4043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E552C-446D-4952-92E2-E774B2F242F9}"/>
              </a:ext>
            </a:extLst>
          </p:cNvPr>
          <p:cNvSpPr>
            <a:spLocks noGrp="1"/>
          </p:cNvSpPr>
          <p:nvPr>
            <p:ph type="title"/>
          </p:nvPr>
        </p:nvSpPr>
        <p:spPr>
          <a:xfrm>
            <a:off x="645740" y="171362"/>
            <a:ext cx="9404723" cy="1182651"/>
          </a:xfrm>
        </p:spPr>
        <p:txBody>
          <a:bodyPr/>
          <a:lstStyle/>
          <a:p>
            <a:pPr algn="ctr"/>
            <a:r>
              <a:rPr lang="es-HN" dirty="0"/>
              <a:t>11. Ataques contra los sistemas criptográficos</a:t>
            </a:r>
          </a:p>
        </p:txBody>
      </p:sp>
      <p:graphicFrame>
        <p:nvGraphicFramePr>
          <p:cNvPr id="4" name="Marcador de contenido 3">
            <a:extLst>
              <a:ext uri="{FF2B5EF4-FFF2-40B4-BE49-F238E27FC236}">
                <a16:creationId xmlns:a16="http://schemas.microsoft.com/office/drawing/2014/main" id="{4FED9004-78F1-4FEF-8F28-534D7C3EE656}"/>
              </a:ext>
            </a:extLst>
          </p:cNvPr>
          <p:cNvGraphicFramePr>
            <a:graphicFrameLocks noGrp="1"/>
          </p:cNvGraphicFramePr>
          <p:nvPr>
            <p:ph idx="1"/>
            <p:extLst>
              <p:ext uri="{D42A27DB-BD31-4B8C-83A1-F6EECF244321}">
                <p14:modId xmlns:p14="http://schemas.microsoft.com/office/powerpoint/2010/main" val="1179397784"/>
              </p:ext>
            </p:extLst>
          </p:nvPr>
        </p:nvGraphicFramePr>
        <p:xfrm>
          <a:off x="1002324" y="1529858"/>
          <a:ext cx="10199076" cy="5187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1366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259F76-CB1E-43E3-A797-AE2F934A28E7}"/>
              </a:ext>
            </a:extLst>
          </p:cNvPr>
          <p:cNvSpPr>
            <a:spLocks noGrp="1"/>
          </p:cNvSpPr>
          <p:nvPr>
            <p:ph type="title"/>
          </p:nvPr>
        </p:nvSpPr>
        <p:spPr/>
        <p:txBody>
          <a:bodyPr/>
          <a:lstStyle/>
          <a:p>
            <a:r>
              <a:rPr lang="es-HN" dirty="0"/>
              <a:t>12. Fraudes, engaños y extorsiones</a:t>
            </a:r>
          </a:p>
        </p:txBody>
      </p:sp>
      <p:sp>
        <p:nvSpPr>
          <p:cNvPr id="3" name="Marcador de contenido 2">
            <a:extLst>
              <a:ext uri="{FF2B5EF4-FFF2-40B4-BE49-F238E27FC236}">
                <a16:creationId xmlns:a16="http://schemas.microsoft.com/office/drawing/2014/main" id="{26551FF7-8109-4C6A-94C6-A0C43A8C085A}"/>
              </a:ext>
            </a:extLst>
          </p:cNvPr>
          <p:cNvSpPr>
            <a:spLocks noGrp="1"/>
          </p:cNvSpPr>
          <p:nvPr>
            <p:ph idx="1"/>
          </p:nvPr>
        </p:nvSpPr>
        <p:spPr>
          <a:xfrm>
            <a:off x="511444" y="1456841"/>
            <a:ext cx="5584557" cy="5207429"/>
          </a:xfrm>
        </p:spPr>
        <p:txBody>
          <a:bodyPr>
            <a:normAutofit lnSpcReduction="10000"/>
          </a:bodyPr>
          <a:lstStyle/>
          <a:p>
            <a:pPr algn="just"/>
            <a:r>
              <a:rPr lang="es-HN" sz="2400" dirty="0"/>
              <a:t>El “</a:t>
            </a:r>
            <a:r>
              <a:rPr lang="es-HN" sz="2400" dirty="0" err="1"/>
              <a:t>pharming</a:t>
            </a:r>
            <a:r>
              <a:rPr lang="es-HN" sz="2400" dirty="0"/>
              <a:t>” es una variante del “phishing” en la que los atacantes utilizan un virus que conecta a las victimas desde su ordenador  a paginas falsas en lugar de a las legitimas correspondientes a  sus propias entidades financieras, para sustraer sus datos (números de cuenta y claves de acceso). El “</a:t>
            </a:r>
            <a:r>
              <a:rPr lang="es-HN" sz="2400" dirty="0" err="1"/>
              <a:t>pharming</a:t>
            </a:r>
            <a:r>
              <a:rPr lang="es-HN" sz="2400" dirty="0"/>
              <a:t>” y el “phishing” también pueden ser empleados para robar y utilizar de forma fraudulenta números de tarjeta de crédito.</a:t>
            </a:r>
          </a:p>
        </p:txBody>
      </p:sp>
      <p:pic>
        <p:nvPicPr>
          <p:cNvPr id="5" name="Imagen 4">
            <a:extLst>
              <a:ext uri="{FF2B5EF4-FFF2-40B4-BE49-F238E27FC236}">
                <a16:creationId xmlns:a16="http://schemas.microsoft.com/office/drawing/2014/main" id="{3BD3BA5C-8F70-4680-85AF-1307E133AB5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94325" y="1646178"/>
            <a:ext cx="5186231" cy="2275001"/>
          </a:xfrm>
          <a:prstGeom prst="rect">
            <a:avLst/>
          </a:prstGeom>
        </p:spPr>
      </p:pic>
      <p:pic>
        <p:nvPicPr>
          <p:cNvPr id="7" name="Imagen 6">
            <a:extLst>
              <a:ext uri="{FF2B5EF4-FFF2-40B4-BE49-F238E27FC236}">
                <a16:creationId xmlns:a16="http://schemas.microsoft.com/office/drawing/2014/main" id="{F15D7E7E-9051-4574-9AE7-8765415B394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494324" y="3970232"/>
            <a:ext cx="5186231" cy="2483180"/>
          </a:xfrm>
          <a:prstGeom prst="rect">
            <a:avLst/>
          </a:prstGeom>
        </p:spPr>
      </p:pic>
    </p:spTree>
    <p:extLst>
      <p:ext uri="{BB962C8B-B14F-4D97-AF65-F5344CB8AC3E}">
        <p14:creationId xmlns:p14="http://schemas.microsoft.com/office/powerpoint/2010/main" val="31980657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259F76-CB1E-43E3-A797-AE2F934A28E7}"/>
              </a:ext>
            </a:extLst>
          </p:cNvPr>
          <p:cNvSpPr>
            <a:spLocks noGrp="1"/>
          </p:cNvSpPr>
          <p:nvPr>
            <p:ph type="title"/>
          </p:nvPr>
        </p:nvSpPr>
        <p:spPr/>
        <p:txBody>
          <a:bodyPr/>
          <a:lstStyle/>
          <a:p>
            <a:r>
              <a:rPr lang="es-HN" dirty="0"/>
              <a:t>12. Fraudes, engaños y extorsiones</a:t>
            </a:r>
          </a:p>
        </p:txBody>
      </p:sp>
      <p:sp>
        <p:nvSpPr>
          <p:cNvPr id="3" name="Marcador de contenido 2">
            <a:extLst>
              <a:ext uri="{FF2B5EF4-FFF2-40B4-BE49-F238E27FC236}">
                <a16:creationId xmlns:a16="http://schemas.microsoft.com/office/drawing/2014/main" id="{26551FF7-8109-4C6A-94C6-A0C43A8C085A}"/>
              </a:ext>
            </a:extLst>
          </p:cNvPr>
          <p:cNvSpPr>
            <a:spLocks noGrp="1"/>
          </p:cNvSpPr>
          <p:nvPr>
            <p:ph idx="1"/>
          </p:nvPr>
        </p:nvSpPr>
        <p:spPr>
          <a:xfrm>
            <a:off x="511444" y="1456841"/>
            <a:ext cx="5584557" cy="5207429"/>
          </a:xfrm>
        </p:spPr>
        <p:txBody>
          <a:bodyPr>
            <a:normAutofit fontScale="92500"/>
          </a:bodyPr>
          <a:lstStyle/>
          <a:p>
            <a:pPr algn="just"/>
            <a:r>
              <a:rPr lang="es-HN" sz="2800" dirty="0"/>
              <a:t>El “</a:t>
            </a:r>
            <a:r>
              <a:rPr lang="es-HN" sz="2800" dirty="0" err="1"/>
              <a:t>clickjacking</a:t>
            </a:r>
            <a:r>
              <a:rPr lang="es-HN" sz="2800" dirty="0"/>
              <a:t>” es una estratagema que pretende en ganar al usuario para que este haga clic en un enlace o botón que en apariencia es inofensivo, cuando en realidad lo hace sobre otro enlace controlado por terceros.</a:t>
            </a:r>
          </a:p>
          <a:p>
            <a:pPr algn="just"/>
            <a:r>
              <a:rPr lang="es-HN" sz="2800" dirty="0"/>
              <a:t>“</a:t>
            </a:r>
            <a:r>
              <a:rPr lang="es-HN" sz="2800" dirty="0" err="1"/>
              <a:t>Ransom-ware</a:t>
            </a:r>
            <a:r>
              <a:rPr lang="es-HN" sz="2800" dirty="0"/>
              <a:t>” software malicioso cuyo fin es el lucro de su creador por medio de rescates.</a:t>
            </a:r>
          </a:p>
        </p:txBody>
      </p:sp>
      <p:pic>
        <p:nvPicPr>
          <p:cNvPr id="6" name="Imagen 5">
            <a:extLst>
              <a:ext uri="{FF2B5EF4-FFF2-40B4-BE49-F238E27FC236}">
                <a16:creationId xmlns:a16="http://schemas.microsoft.com/office/drawing/2014/main" id="{7C64D4B8-0552-4995-87BD-71EEAF445C1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746107" y="1600199"/>
            <a:ext cx="4893449" cy="2292929"/>
          </a:xfrm>
          <a:prstGeom prst="rect">
            <a:avLst/>
          </a:prstGeom>
        </p:spPr>
      </p:pic>
      <p:pic>
        <p:nvPicPr>
          <p:cNvPr id="11" name="Imagen 10">
            <a:extLst>
              <a:ext uri="{FF2B5EF4-FFF2-40B4-BE49-F238E27FC236}">
                <a16:creationId xmlns:a16="http://schemas.microsoft.com/office/drawing/2014/main" id="{8418E924-86DE-49D2-9DE5-72B2B998374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746108" y="3881518"/>
            <a:ext cx="4893450" cy="2752566"/>
          </a:xfrm>
          <a:prstGeom prst="rect">
            <a:avLst/>
          </a:prstGeom>
        </p:spPr>
      </p:pic>
    </p:spTree>
    <p:extLst>
      <p:ext uri="{BB962C8B-B14F-4D97-AF65-F5344CB8AC3E}">
        <p14:creationId xmlns:p14="http://schemas.microsoft.com/office/powerpoint/2010/main" val="16112241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2" y="87122"/>
            <a:ext cx="9404723" cy="1400530"/>
          </a:xfrm>
        </p:spPr>
        <p:txBody>
          <a:bodyPr anchor="ctr"/>
          <a:lstStyle/>
          <a:p>
            <a:pPr algn="ctr"/>
            <a:r>
              <a:rPr lang="es-HN" dirty="0"/>
              <a:t>Crackers</a:t>
            </a:r>
          </a:p>
        </p:txBody>
      </p:sp>
      <p:sp>
        <p:nvSpPr>
          <p:cNvPr id="3" name="Marcador de contenido 2"/>
          <p:cNvSpPr>
            <a:spLocks noGrp="1"/>
          </p:cNvSpPr>
          <p:nvPr>
            <p:ph idx="1"/>
          </p:nvPr>
        </p:nvSpPr>
        <p:spPr>
          <a:xfrm>
            <a:off x="646112" y="1487652"/>
            <a:ext cx="5289176" cy="4564013"/>
          </a:xfrm>
        </p:spPr>
        <p:txBody>
          <a:bodyPr>
            <a:noAutofit/>
          </a:bodyPr>
          <a:lstStyle/>
          <a:p>
            <a:pPr algn="just"/>
            <a:r>
              <a:rPr lang="es-HN" sz="2800" dirty="0"/>
              <a:t>Son individuos con interés en atacar un sistema informático para obtener beneficios de forma ilegal o simplemente para provocar algún daño a la organización propietaria del sistema, motivados por intereses económicos, políticos, religiosos.</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817" y="1650335"/>
            <a:ext cx="4810848" cy="27886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751935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24C25-BB8F-4F1B-BF90-D02E707983E7}"/>
              </a:ext>
            </a:extLst>
          </p:cNvPr>
          <p:cNvSpPr>
            <a:spLocks noGrp="1"/>
          </p:cNvSpPr>
          <p:nvPr>
            <p:ph type="title"/>
          </p:nvPr>
        </p:nvSpPr>
        <p:spPr>
          <a:xfrm>
            <a:off x="645130" y="220706"/>
            <a:ext cx="9404723" cy="1400530"/>
          </a:xfrm>
        </p:spPr>
        <p:txBody>
          <a:bodyPr/>
          <a:lstStyle/>
          <a:p>
            <a:pPr algn="ctr"/>
            <a:r>
              <a:rPr lang="es-HN" sz="3600" dirty="0"/>
              <a:t>13. Denegación del servicio (Ataques DoS-</a:t>
            </a:r>
            <a:r>
              <a:rPr lang="es-HN" sz="3600" dirty="0" err="1"/>
              <a:t>Denial</a:t>
            </a:r>
            <a:r>
              <a:rPr lang="es-HN" sz="3600" dirty="0"/>
              <a:t> </a:t>
            </a:r>
            <a:r>
              <a:rPr lang="es-HN" sz="3600" dirty="0" err="1"/>
              <a:t>of</a:t>
            </a:r>
            <a:r>
              <a:rPr lang="es-HN" sz="3600" dirty="0"/>
              <a:t> </a:t>
            </a:r>
            <a:r>
              <a:rPr lang="es-HN" sz="3600" dirty="0" err="1"/>
              <a:t>Service</a:t>
            </a:r>
            <a:r>
              <a:rPr lang="es-HN" sz="3600" dirty="0"/>
              <a:t>)</a:t>
            </a:r>
          </a:p>
        </p:txBody>
      </p:sp>
      <p:graphicFrame>
        <p:nvGraphicFramePr>
          <p:cNvPr id="4" name="Marcador de contenido 3">
            <a:extLst>
              <a:ext uri="{FF2B5EF4-FFF2-40B4-BE49-F238E27FC236}">
                <a16:creationId xmlns:a16="http://schemas.microsoft.com/office/drawing/2014/main" id="{DAF55AD5-4D18-4ABA-BF86-413E9F1C2E4D}"/>
              </a:ext>
            </a:extLst>
          </p:cNvPr>
          <p:cNvGraphicFramePr>
            <a:graphicFrameLocks noGrp="1"/>
          </p:cNvGraphicFramePr>
          <p:nvPr>
            <p:ph idx="1"/>
            <p:extLst>
              <p:ext uri="{D42A27DB-BD31-4B8C-83A1-F6EECF244321}">
                <p14:modId xmlns:p14="http://schemas.microsoft.com/office/powerpoint/2010/main" val="4202245696"/>
              </p:ext>
            </p:extLst>
          </p:nvPr>
        </p:nvGraphicFramePr>
        <p:xfrm>
          <a:off x="1103313" y="1473958"/>
          <a:ext cx="8947150" cy="5163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5959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B24C25-BB8F-4F1B-BF90-D02E707983E7}"/>
              </a:ext>
            </a:extLst>
          </p:cNvPr>
          <p:cNvSpPr>
            <a:spLocks noGrp="1"/>
          </p:cNvSpPr>
          <p:nvPr>
            <p:ph type="title"/>
          </p:nvPr>
        </p:nvSpPr>
        <p:spPr>
          <a:xfrm>
            <a:off x="645130" y="220706"/>
            <a:ext cx="9404723" cy="1157718"/>
          </a:xfrm>
        </p:spPr>
        <p:txBody>
          <a:bodyPr/>
          <a:lstStyle/>
          <a:p>
            <a:pPr algn="ctr"/>
            <a:r>
              <a:rPr lang="es-HN" sz="3200" dirty="0"/>
              <a:t>13. Denegación del servicio (Ataques DoS-</a:t>
            </a:r>
            <a:r>
              <a:rPr lang="es-HN" sz="3200" dirty="0" err="1"/>
              <a:t>Denial</a:t>
            </a:r>
            <a:r>
              <a:rPr lang="es-HN" sz="3200" dirty="0"/>
              <a:t> </a:t>
            </a:r>
            <a:r>
              <a:rPr lang="es-HN" sz="3200" dirty="0" err="1"/>
              <a:t>of</a:t>
            </a:r>
            <a:r>
              <a:rPr lang="es-HN" sz="3200" dirty="0"/>
              <a:t> </a:t>
            </a:r>
            <a:r>
              <a:rPr lang="es-HN" sz="3200" dirty="0" err="1"/>
              <a:t>Service</a:t>
            </a:r>
            <a:r>
              <a:rPr lang="es-HN" sz="3200" dirty="0"/>
              <a:t>)</a:t>
            </a:r>
          </a:p>
        </p:txBody>
      </p:sp>
      <p:graphicFrame>
        <p:nvGraphicFramePr>
          <p:cNvPr id="4" name="Marcador de contenido 3">
            <a:extLst>
              <a:ext uri="{FF2B5EF4-FFF2-40B4-BE49-F238E27FC236}">
                <a16:creationId xmlns:a16="http://schemas.microsoft.com/office/drawing/2014/main" id="{DAF55AD5-4D18-4ABA-BF86-413E9F1C2E4D}"/>
              </a:ext>
            </a:extLst>
          </p:cNvPr>
          <p:cNvGraphicFramePr>
            <a:graphicFrameLocks noGrp="1"/>
          </p:cNvGraphicFramePr>
          <p:nvPr>
            <p:ph idx="1"/>
            <p:extLst>
              <p:ext uri="{D42A27DB-BD31-4B8C-83A1-F6EECF244321}">
                <p14:modId xmlns:p14="http://schemas.microsoft.com/office/powerpoint/2010/main" val="1543043422"/>
              </p:ext>
            </p:extLst>
          </p:nvPr>
        </p:nvGraphicFramePr>
        <p:xfrm>
          <a:off x="1103313" y="1378424"/>
          <a:ext cx="8947150" cy="5258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01890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85951-F03B-4899-BE91-7313219FE824}"/>
              </a:ext>
            </a:extLst>
          </p:cNvPr>
          <p:cNvSpPr>
            <a:spLocks noGrp="1"/>
          </p:cNvSpPr>
          <p:nvPr>
            <p:ph type="title"/>
          </p:nvPr>
        </p:nvSpPr>
        <p:spPr>
          <a:xfrm>
            <a:off x="469649" y="848725"/>
            <a:ext cx="5273427" cy="1413209"/>
          </a:xfrm>
        </p:spPr>
        <p:style>
          <a:lnRef idx="2">
            <a:schemeClr val="accent2"/>
          </a:lnRef>
          <a:fillRef idx="1">
            <a:schemeClr val="lt1"/>
          </a:fillRef>
          <a:effectRef idx="0">
            <a:schemeClr val="accent2"/>
          </a:effectRef>
          <a:fontRef idx="minor">
            <a:schemeClr val="dk1"/>
          </a:fontRef>
        </p:style>
        <p:txBody>
          <a:bodyPr/>
          <a:lstStyle/>
          <a:p>
            <a:pPr algn="ctr"/>
            <a:r>
              <a:rPr lang="es-HN" sz="2800" b="1" dirty="0"/>
              <a:t>El incumplimiento de las reglas de un protocolo, tipos de ataques:</a:t>
            </a:r>
          </a:p>
        </p:txBody>
      </p:sp>
      <p:graphicFrame>
        <p:nvGraphicFramePr>
          <p:cNvPr id="4" name="Marcador de contenido 3">
            <a:extLst>
              <a:ext uri="{FF2B5EF4-FFF2-40B4-BE49-F238E27FC236}">
                <a16:creationId xmlns:a16="http://schemas.microsoft.com/office/drawing/2014/main" id="{B8659FD0-97FA-470B-B2E2-4426738B1233}"/>
              </a:ext>
            </a:extLst>
          </p:cNvPr>
          <p:cNvGraphicFramePr>
            <a:graphicFrameLocks noGrp="1"/>
          </p:cNvGraphicFramePr>
          <p:nvPr>
            <p:ph idx="1"/>
            <p:extLst>
              <p:ext uri="{D42A27DB-BD31-4B8C-83A1-F6EECF244321}">
                <p14:modId xmlns:p14="http://schemas.microsoft.com/office/powerpoint/2010/main" val="1926603432"/>
              </p:ext>
            </p:extLst>
          </p:nvPr>
        </p:nvGraphicFramePr>
        <p:xfrm>
          <a:off x="541842" y="2465439"/>
          <a:ext cx="5201234" cy="4187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Marcador de contenido 3">
            <a:extLst>
              <a:ext uri="{FF2B5EF4-FFF2-40B4-BE49-F238E27FC236}">
                <a16:creationId xmlns:a16="http://schemas.microsoft.com/office/drawing/2014/main" id="{8DCE13CB-D3AF-4FA2-B672-655F0DE46A48}"/>
              </a:ext>
            </a:extLst>
          </p:cNvPr>
          <p:cNvGraphicFramePr>
            <a:graphicFrameLocks/>
          </p:cNvGraphicFramePr>
          <p:nvPr>
            <p:extLst>
              <p:ext uri="{D42A27DB-BD31-4B8C-83A1-F6EECF244321}">
                <p14:modId xmlns:p14="http://schemas.microsoft.com/office/powerpoint/2010/main" val="631585096"/>
              </p:ext>
            </p:extLst>
          </p:nvPr>
        </p:nvGraphicFramePr>
        <p:xfrm>
          <a:off x="6320591" y="2465440"/>
          <a:ext cx="5201234" cy="41877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ítulo 1">
            <a:extLst>
              <a:ext uri="{FF2B5EF4-FFF2-40B4-BE49-F238E27FC236}">
                <a16:creationId xmlns:a16="http://schemas.microsoft.com/office/drawing/2014/main" id="{6D995E30-8757-4488-AA3B-BD9E21CC8556}"/>
              </a:ext>
            </a:extLst>
          </p:cNvPr>
          <p:cNvSpPr txBox="1">
            <a:spLocks/>
          </p:cNvSpPr>
          <p:nvPr/>
        </p:nvSpPr>
        <p:spPr>
          <a:xfrm>
            <a:off x="6336632" y="848725"/>
            <a:ext cx="5273427" cy="144529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s-HN" sz="2800" b="1" dirty="0">
                <a:solidFill>
                  <a:sysClr val="windowText" lastClr="000000"/>
                </a:solidFill>
              </a:rPr>
              <a:t>Tipos de ataques de Denegación de servicio (DoS)</a:t>
            </a:r>
          </a:p>
        </p:txBody>
      </p:sp>
    </p:spTree>
    <p:extLst>
      <p:ext uri="{BB962C8B-B14F-4D97-AF65-F5344CB8AC3E}">
        <p14:creationId xmlns:p14="http://schemas.microsoft.com/office/powerpoint/2010/main" val="170812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4F74A-ED94-4089-9BC3-2039E86CFCCB}"/>
              </a:ext>
            </a:extLst>
          </p:cNvPr>
          <p:cNvSpPr>
            <a:spLocks noGrp="1"/>
          </p:cNvSpPr>
          <p:nvPr>
            <p:ph type="title"/>
          </p:nvPr>
        </p:nvSpPr>
        <p:spPr>
          <a:xfrm>
            <a:off x="645130" y="260213"/>
            <a:ext cx="9404723" cy="1400530"/>
          </a:xfrm>
        </p:spPr>
        <p:txBody>
          <a:bodyPr/>
          <a:lstStyle/>
          <a:p>
            <a:pPr algn="ctr"/>
            <a:r>
              <a:rPr lang="es-HN" dirty="0"/>
              <a:t>14. Ataques de Denegación de servicio Distribuidos (</a:t>
            </a:r>
            <a:r>
              <a:rPr lang="es-HN" dirty="0" err="1"/>
              <a:t>DDoS</a:t>
            </a:r>
            <a:r>
              <a:rPr lang="es-HN" dirty="0"/>
              <a:t>)</a:t>
            </a:r>
          </a:p>
        </p:txBody>
      </p:sp>
      <p:sp>
        <p:nvSpPr>
          <p:cNvPr id="3" name="Marcador de contenido 2">
            <a:extLst>
              <a:ext uri="{FF2B5EF4-FFF2-40B4-BE49-F238E27FC236}">
                <a16:creationId xmlns:a16="http://schemas.microsoft.com/office/drawing/2014/main" id="{65EE80F9-7544-4B6F-A8E7-AE0B64F28C8E}"/>
              </a:ext>
            </a:extLst>
          </p:cNvPr>
          <p:cNvSpPr>
            <a:spLocks noGrp="1"/>
          </p:cNvSpPr>
          <p:nvPr>
            <p:ph idx="1"/>
          </p:nvPr>
        </p:nvSpPr>
        <p:spPr>
          <a:xfrm>
            <a:off x="645130" y="2020361"/>
            <a:ext cx="6484604" cy="4577425"/>
          </a:xfrm>
        </p:spPr>
        <p:txBody>
          <a:bodyPr>
            <a:normAutofit fontScale="92500" lnSpcReduction="20000"/>
          </a:bodyPr>
          <a:lstStyle/>
          <a:p>
            <a:pPr algn="just"/>
            <a:r>
              <a:rPr lang="es-HN" sz="2400" dirty="0"/>
              <a:t>Los ataques de denegación de servicio distribuidos (</a:t>
            </a:r>
            <a:r>
              <a:rPr lang="es-HN" sz="2400" dirty="0" err="1"/>
              <a:t>DDoS</a:t>
            </a:r>
            <a:r>
              <a:rPr lang="es-HN" sz="2400" dirty="0"/>
              <a:t>) se llevan a cabo mediante equipos “zombis”. Los equipos “zombis” son equipos infectados por virus o troyanos, sin que sus propietarios lo hayan advertido, que abren puertas traseras y facilitan su control remoto por parte de usuarios remotos.</a:t>
            </a:r>
          </a:p>
          <a:p>
            <a:pPr algn="just"/>
            <a:r>
              <a:rPr lang="es-HN" sz="2400" dirty="0"/>
              <a:t>Estos usuarios maliciosos suelen organizar ataques coordinados en los que pueden intervenir centenares o incluso miles de estos equipos, sin que sus propietarios y usuarios legítimos lleguen a ser conscientes del problema, para tratar  de colapsar las redes y los servidores objeto del ataque.</a:t>
            </a:r>
          </a:p>
        </p:txBody>
      </p:sp>
      <p:pic>
        <p:nvPicPr>
          <p:cNvPr id="5" name="Imagen 4">
            <a:extLst>
              <a:ext uri="{FF2B5EF4-FFF2-40B4-BE49-F238E27FC236}">
                <a16:creationId xmlns:a16="http://schemas.microsoft.com/office/drawing/2014/main" id="{C41CAAAB-E89A-4EA7-8B87-9C8D513425CF}"/>
              </a:ext>
            </a:extLst>
          </p:cNvPr>
          <p:cNvPicPr>
            <a:picLocks noChangeAspect="1"/>
          </p:cNvPicPr>
          <p:nvPr/>
        </p:nvPicPr>
        <p:blipFill>
          <a:blip r:embed="rId3"/>
          <a:stretch>
            <a:fillRect/>
          </a:stretch>
        </p:blipFill>
        <p:spPr>
          <a:xfrm>
            <a:off x="7423560" y="2213339"/>
            <a:ext cx="4433560" cy="3465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417770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EDFFE1-3BD0-42E6-92D5-9AE37AC3DA9A}"/>
              </a:ext>
            </a:extLst>
          </p:cNvPr>
          <p:cNvSpPr>
            <a:spLocks noGrp="1"/>
          </p:cNvSpPr>
          <p:nvPr>
            <p:ph type="title"/>
          </p:nvPr>
        </p:nvSpPr>
        <p:spPr>
          <a:xfrm>
            <a:off x="662153" y="136358"/>
            <a:ext cx="9404723" cy="1400530"/>
          </a:xfrm>
        </p:spPr>
        <p:txBody>
          <a:bodyPr/>
          <a:lstStyle/>
          <a:p>
            <a:pPr algn="ctr"/>
            <a:r>
              <a:rPr lang="es-HN" dirty="0"/>
              <a:t>15. Marcadores telefónicos (“</a:t>
            </a:r>
            <a:r>
              <a:rPr lang="es-HN" dirty="0" err="1"/>
              <a:t>dialers</a:t>
            </a:r>
            <a:r>
              <a:rPr lang="es-HN" dirty="0"/>
              <a:t>”)</a:t>
            </a:r>
          </a:p>
        </p:txBody>
      </p:sp>
      <p:sp>
        <p:nvSpPr>
          <p:cNvPr id="3" name="Marcador de contenido 2">
            <a:extLst>
              <a:ext uri="{FF2B5EF4-FFF2-40B4-BE49-F238E27FC236}">
                <a16:creationId xmlns:a16="http://schemas.microsoft.com/office/drawing/2014/main" id="{8D774A60-A0B1-41C9-ACD1-1B8A1C29157F}"/>
              </a:ext>
            </a:extLst>
          </p:cNvPr>
          <p:cNvSpPr>
            <a:spLocks noGrp="1"/>
          </p:cNvSpPr>
          <p:nvPr>
            <p:ph idx="1"/>
          </p:nvPr>
        </p:nvSpPr>
        <p:spPr>
          <a:xfrm>
            <a:off x="208547" y="1536888"/>
            <a:ext cx="7668128" cy="5056417"/>
          </a:xfrm>
        </p:spPr>
        <p:txBody>
          <a:bodyPr>
            <a:normAutofit fontScale="92500" lnSpcReduction="20000"/>
          </a:bodyPr>
          <a:lstStyle/>
          <a:p>
            <a:pPr algn="just"/>
            <a:r>
              <a:rPr lang="es-HN" sz="2400" dirty="0"/>
              <a:t>Los “</a:t>
            </a:r>
            <a:r>
              <a:rPr lang="es-HN" sz="2400" dirty="0" err="1"/>
              <a:t>dialers</a:t>
            </a:r>
            <a:r>
              <a:rPr lang="es-HN" sz="2400" dirty="0"/>
              <a:t>” o “marcadores telefónicos” son pequeños programas que se encargan de marcar números telefónicos que dan acceso a algún tipo de servicio, con una tarifa telefónica muy superior a la normal.</a:t>
            </a:r>
          </a:p>
          <a:p>
            <a:pPr algn="just"/>
            <a:r>
              <a:rPr lang="es-HN" sz="2400" dirty="0"/>
              <a:t>Estos virus son capaces de crear un nuevo acceso telefónico a redes en el ordenador infectado que se configura como el predeterminado para la conexión a Internet, o bien pueden modificar el acceso telefónico a redes que el usuario utiliza habitualmente para sus conexiones a Internet, cada vez que sea ejecutado, el numero marcado no sea el correspondiente al proveedor de servicios de internet del usuario, sino un numero de tarifa especial, ocasionando un grave problema económico a la víctima, quien detectara la situación anormal al recibir sus próximas facturas del servicio telefónico.</a:t>
            </a:r>
          </a:p>
        </p:txBody>
      </p:sp>
      <p:pic>
        <p:nvPicPr>
          <p:cNvPr id="7" name="Imagen 6">
            <a:extLst>
              <a:ext uri="{FF2B5EF4-FFF2-40B4-BE49-F238E27FC236}">
                <a16:creationId xmlns:a16="http://schemas.microsoft.com/office/drawing/2014/main" id="{8667CB59-171F-4150-B3CE-6883E4D44A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419302" y="2306053"/>
            <a:ext cx="3295148" cy="2473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78383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4">
                <a:lumMod val="5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EF7ED-0644-4A6A-BE86-F7B82CDE23A2}"/>
              </a:ext>
            </a:extLst>
          </p:cNvPr>
          <p:cNvSpPr>
            <a:spLocks noGrp="1"/>
          </p:cNvSpPr>
          <p:nvPr>
            <p:ph type="title"/>
          </p:nvPr>
        </p:nvSpPr>
        <p:spPr>
          <a:xfrm>
            <a:off x="1154956" y="2861733"/>
            <a:ext cx="9295330" cy="1915647"/>
          </a:xfrm>
        </p:spPr>
        <p:style>
          <a:lnRef idx="2">
            <a:schemeClr val="accent2"/>
          </a:lnRef>
          <a:fillRef idx="1">
            <a:schemeClr val="lt1"/>
          </a:fillRef>
          <a:effectRef idx="0">
            <a:schemeClr val="accent2"/>
          </a:effectRef>
          <a:fontRef idx="minor">
            <a:schemeClr val="dk1"/>
          </a:fontRef>
        </p:style>
        <p:txBody>
          <a:bodyPr anchor="ctr"/>
          <a:lstStyle/>
          <a:p>
            <a:pPr algn="ctr"/>
            <a:r>
              <a:rPr lang="es-HN" sz="4800" b="1" spc="50" dirty="0">
                <a:ln w="9525" cmpd="sng">
                  <a:solidFill>
                    <a:schemeClr val="accent1"/>
                  </a:solidFill>
                  <a:prstDash val="solid"/>
                </a:ln>
                <a:solidFill>
                  <a:srgbClr val="70AD47">
                    <a:tint val="1000"/>
                  </a:srgbClr>
                </a:solidFill>
                <a:effectLst>
                  <a:glow rad="38100">
                    <a:schemeClr val="accent1">
                      <a:alpha val="40000"/>
                    </a:schemeClr>
                  </a:glow>
                </a:effectLst>
              </a:rPr>
              <a:t>Creación de organismos especializados</a:t>
            </a:r>
          </a:p>
        </p:txBody>
      </p:sp>
      <p:sp>
        <p:nvSpPr>
          <p:cNvPr id="3" name="Marcador de texto 2">
            <a:extLst>
              <a:ext uri="{FF2B5EF4-FFF2-40B4-BE49-F238E27FC236}">
                <a16:creationId xmlns:a16="http://schemas.microsoft.com/office/drawing/2014/main" id="{6598D10D-A583-4B79-81CE-CA5FE03D0A22}"/>
              </a:ext>
            </a:extLst>
          </p:cNvPr>
          <p:cNvSpPr>
            <a:spLocks noGrp="1"/>
          </p:cNvSpPr>
          <p:nvPr>
            <p:ph type="body" idx="1"/>
          </p:nvPr>
        </p:nvSpPr>
        <p:spPr>
          <a:xfrm>
            <a:off x="1154957" y="4777378"/>
            <a:ext cx="9295330" cy="1915647"/>
          </a:xfrm>
        </p:spPr>
        <p:style>
          <a:lnRef idx="2">
            <a:schemeClr val="accent2"/>
          </a:lnRef>
          <a:fillRef idx="1">
            <a:schemeClr val="lt1"/>
          </a:fillRef>
          <a:effectRef idx="0">
            <a:schemeClr val="accent2"/>
          </a:effectRef>
          <a:fontRef idx="minor">
            <a:schemeClr val="dk1"/>
          </a:fontRef>
        </p:style>
        <p:txBody>
          <a:bodyPr>
            <a:normAutofit lnSpcReduction="10000"/>
          </a:bodyPr>
          <a:lstStyle/>
          <a:p>
            <a:pPr algn="just"/>
            <a:r>
              <a:rPr lang="es-HN" b="1" dirty="0">
                <a:solidFill>
                  <a:schemeClr val="bg1"/>
                </a:solidFill>
              </a:rPr>
              <a:t>Para combatir de forma mas eficaz las distintas amenazas que afectan a la seguridad de los sistemas informáticos, se han creado varios </a:t>
            </a:r>
            <a:r>
              <a:rPr lang="es-HN" b="1" i="1" dirty="0">
                <a:solidFill>
                  <a:schemeClr val="accent1">
                    <a:lumMod val="50000"/>
                  </a:schemeClr>
                </a:solidFill>
              </a:rPr>
              <a:t>organismos especializados </a:t>
            </a:r>
            <a:r>
              <a:rPr lang="es-HN" b="1" dirty="0">
                <a:solidFill>
                  <a:schemeClr val="bg1"/>
                </a:solidFill>
              </a:rPr>
              <a:t>cuya misión es alertar a los gobiernos, empresas y ciudadanos en general para poder contener y minimizar los daños ocasionados por los ataques informáticos.</a:t>
            </a:r>
          </a:p>
        </p:txBody>
      </p:sp>
    </p:spTree>
    <p:extLst>
      <p:ext uri="{BB962C8B-B14F-4D97-AF65-F5344CB8AC3E}">
        <p14:creationId xmlns:p14="http://schemas.microsoft.com/office/powerpoint/2010/main" val="11184138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36FBE-049F-4B13-8698-B32FBDE8A62A}"/>
              </a:ext>
            </a:extLst>
          </p:cNvPr>
          <p:cNvSpPr>
            <a:spLocks noGrp="1"/>
          </p:cNvSpPr>
          <p:nvPr>
            <p:ph type="title"/>
          </p:nvPr>
        </p:nvSpPr>
        <p:spPr>
          <a:xfrm>
            <a:off x="646111" y="212086"/>
            <a:ext cx="9404723" cy="1400530"/>
          </a:xfrm>
        </p:spPr>
        <p:txBody>
          <a:bodyPr/>
          <a:lstStyle/>
          <a:p>
            <a:pPr algn="ctr"/>
            <a:r>
              <a:rPr lang="es-HN" sz="3600" dirty="0"/>
              <a:t>1. CERT/CC (</a:t>
            </a:r>
            <a:r>
              <a:rPr lang="es-HN" sz="3600" dirty="0" err="1"/>
              <a:t>Computer</a:t>
            </a:r>
            <a:r>
              <a:rPr lang="es-HN" sz="3600" dirty="0"/>
              <a:t> </a:t>
            </a:r>
            <a:r>
              <a:rPr lang="es-HN" sz="3600" dirty="0" err="1"/>
              <a:t>Emergency</a:t>
            </a:r>
            <a:r>
              <a:rPr lang="es-HN" sz="3600" dirty="0"/>
              <a:t> Response </a:t>
            </a:r>
            <a:r>
              <a:rPr lang="es-HN" sz="3600" dirty="0" err="1"/>
              <a:t>Team</a:t>
            </a:r>
            <a:r>
              <a:rPr lang="es-HN" sz="3600" dirty="0"/>
              <a:t>/</a:t>
            </a:r>
            <a:r>
              <a:rPr lang="es-HN" sz="3600" dirty="0" err="1"/>
              <a:t>Coordination</a:t>
            </a:r>
            <a:r>
              <a:rPr lang="es-HN" sz="3600" dirty="0"/>
              <a:t> Center)</a:t>
            </a:r>
          </a:p>
        </p:txBody>
      </p:sp>
      <p:sp>
        <p:nvSpPr>
          <p:cNvPr id="3" name="Marcador de contenido 2">
            <a:extLst>
              <a:ext uri="{FF2B5EF4-FFF2-40B4-BE49-F238E27FC236}">
                <a16:creationId xmlns:a16="http://schemas.microsoft.com/office/drawing/2014/main" id="{267BB523-428A-4AFB-A9C2-7439C90E4925}"/>
              </a:ext>
            </a:extLst>
          </p:cNvPr>
          <p:cNvSpPr>
            <a:spLocks noGrp="1"/>
          </p:cNvSpPr>
          <p:nvPr>
            <p:ph idx="1"/>
          </p:nvPr>
        </p:nvSpPr>
        <p:spPr>
          <a:xfrm>
            <a:off x="401053" y="2005263"/>
            <a:ext cx="5903494" cy="4640651"/>
          </a:xfrm>
        </p:spPr>
        <p:txBody>
          <a:bodyPr>
            <a:normAutofit lnSpcReduction="10000"/>
          </a:bodyPr>
          <a:lstStyle/>
          <a:p>
            <a:pPr algn="just"/>
            <a:r>
              <a:rPr lang="es-HN" sz="2400" dirty="0"/>
              <a:t>El CERT, el equipo de respuesta a emergencias informáticas, es el primer y mas conocido centro de respuesta, creado en diciembre de 1988 por la agencia DARPA de Estados Unidos para gestionar los incidentes de seguridad relacionados con Internet.</a:t>
            </a:r>
          </a:p>
          <a:p>
            <a:pPr algn="just"/>
            <a:r>
              <a:rPr lang="es-HN" sz="2400" dirty="0"/>
              <a:t>Se encuentra en el instituto de ingeniería del software de la Universidad Carnegie Mellon. La dirección en internet es </a:t>
            </a:r>
            <a:r>
              <a:rPr lang="es-HN" sz="2400" dirty="0">
                <a:hlinkClick r:id="rId2"/>
              </a:rPr>
              <a:t>http://www.cert.org</a:t>
            </a:r>
            <a:endParaRPr lang="es-HN" sz="2400" dirty="0"/>
          </a:p>
          <a:p>
            <a:pPr algn="just"/>
            <a:endParaRPr lang="es-HN" sz="2400" dirty="0"/>
          </a:p>
        </p:txBody>
      </p:sp>
      <p:pic>
        <p:nvPicPr>
          <p:cNvPr id="5" name="Imagen 4">
            <a:extLst>
              <a:ext uri="{FF2B5EF4-FFF2-40B4-BE49-F238E27FC236}">
                <a16:creationId xmlns:a16="http://schemas.microsoft.com/office/drawing/2014/main" id="{E7E5B452-EAFF-4929-8FE9-4FA5D0BCDD7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54270" y="2005263"/>
            <a:ext cx="5561265" cy="31282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892164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6B100A-A609-4CA5-8BF9-8A26F4BDF9E4}"/>
              </a:ext>
            </a:extLst>
          </p:cNvPr>
          <p:cNvSpPr>
            <a:spLocks noGrp="1"/>
          </p:cNvSpPr>
          <p:nvPr>
            <p:ph type="title"/>
          </p:nvPr>
        </p:nvSpPr>
        <p:spPr/>
        <p:txBody>
          <a:bodyPr/>
          <a:lstStyle/>
          <a:p>
            <a:r>
              <a:rPr lang="es-HN" dirty="0"/>
              <a:t>2. CERT INTECO</a:t>
            </a:r>
          </a:p>
        </p:txBody>
      </p:sp>
      <p:sp>
        <p:nvSpPr>
          <p:cNvPr id="3" name="Marcador de contenido 2">
            <a:extLst>
              <a:ext uri="{FF2B5EF4-FFF2-40B4-BE49-F238E27FC236}">
                <a16:creationId xmlns:a16="http://schemas.microsoft.com/office/drawing/2014/main" id="{AD1AAE4B-05AA-48D9-85E5-AA6B9AF7F5C5}"/>
              </a:ext>
            </a:extLst>
          </p:cNvPr>
          <p:cNvSpPr>
            <a:spLocks noGrp="1"/>
          </p:cNvSpPr>
          <p:nvPr>
            <p:ph idx="1"/>
          </p:nvPr>
        </p:nvSpPr>
        <p:spPr>
          <a:xfrm>
            <a:off x="1103312" y="3429000"/>
            <a:ext cx="9404723" cy="2819399"/>
          </a:xfrm>
        </p:spPr>
        <p:txBody>
          <a:bodyPr>
            <a:normAutofit/>
          </a:bodyPr>
          <a:lstStyle/>
          <a:p>
            <a:pPr algn="just"/>
            <a:r>
              <a:rPr lang="es-HN" sz="2400" dirty="0"/>
              <a:t>El Centro de respuesta a incidentes de seguridad fue creado en 2006 en España dentro del Instituto Nacional de tecnologías de la información  (INTECO) su dirección en internet es </a:t>
            </a:r>
            <a:r>
              <a:rPr lang="es-HN" sz="2400" dirty="0">
                <a:hlinkClick r:id="rId2"/>
              </a:rPr>
              <a:t>http://cert.inteco.es/</a:t>
            </a:r>
            <a:endParaRPr lang="es-HN" sz="2400" dirty="0"/>
          </a:p>
          <a:p>
            <a:pPr algn="just"/>
            <a:endParaRPr lang="es-HN" sz="2400" dirty="0"/>
          </a:p>
        </p:txBody>
      </p:sp>
      <p:pic>
        <p:nvPicPr>
          <p:cNvPr id="5" name="Imagen 4">
            <a:extLst>
              <a:ext uri="{FF2B5EF4-FFF2-40B4-BE49-F238E27FC236}">
                <a16:creationId xmlns:a16="http://schemas.microsoft.com/office/drawing/2014/main" id="{18ECC59E-D143-4DF1-BED8-2EE494A4032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3312" y="1690937"/>
            <a:ext cx="9404722" cy="14005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516419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522B2-09E6-483E-92F1-EDF272EBF4D3}"/>
              </a:ext>
            </a:extLst>
          </p:cNvPr>
          <p:cNvSpPr>
            <a:spLocks noGrp="1"/>
          </p:cNvSpPr>
          <p:nvPr>
            <p:ph type="title"/>
          </p:nvPr>
        </p:nvSpPr>
        <p:spPr/>
        <p:txBody>
          <a:bodyPr/>
          <a:lstStyle/>
          <a:p>
            <a:pPr algn="ctr"/>
            <a:r>
              <a:rPr lang="es-HN" dirty="0"/>
              <a:t>3. Agencia Europea de seguridad de las redes y de la información</a:t>
            </a:r>
          </a:p>
        </p:txBody>
      </p:sp>
      <p:sp>
        <p:nvSpPr>
          <p:cNvPr id="3" name="Marcador de contenido 2">
            <a:extLst>
              <a:ext uri="{FF2B5EF4-FFF2-40B4-BE49-F238E27FC236}">
                <a16:creationId xmlns:a16="http://schemas.microsoft.com/office/drawing/2014/main" id="{B3356E6F-AB94-4EA0-B4AC-919B8E5B4398}"/>
              </a:ext>
            </a:extLst>
          </p:cNvPr>
          <p:cNvSpPr>
            <a:spLocks noGrp="1"/>
          </p:cNvSpPr>
          <p:nvPr>
            <p:ph idx="1"/>
          </p:nvPr>
        </p:nvSpPr>
        <p:spPr>
          <a:xfrm>
            <a:off x="442150" y="2052918"/>
            <a:ext cx="5653851" cy="4235587"/>
          </a:xfrm>
        </p:spPr>
        <p:txBody>
          <a:bodyPr/>
          <a:lstStyle/>
          <a:p>
            <a:pPr algn="just"/>
            <a:r>
              <a:rPr lang="es-HN" dirty="0"/>
              <a:t>Agencia Europea creada por decisión del consejo y del Parlamento (EC 460/2004) con la finalidad de alcanzar un alto nivel de seguridad en las redes y en el tratamiento de la información dentro de la Unión Europea. Esta agencia comenzó oficialmente sus actividades en septiembre de 2005, tras fijar su sede institucional en la Isla de Creta.</a:t>
            </a:r>
          </a:p>
          <a:p>
            <a:pPr algn="just"/>
            <a:r>
              <a:rPr lang="es-HN" dirty="0"/>
              <a:t>Su dirección en internet es </a:t>
            </a:r>
            <a:r>
              <a:rPr lang="es-HN" dirty="0">
                <a:hlinkClick r:id="rId2"/>
              </a:rPr>
              <a:t>http://www.enisa.europa.eu/</a:t>
            </a:r>
            <a:endParaRPr lang="es-HN" dirty="0"/>
          </a:p>
          <a:p>
            <a:pPr algn="just"/>
            <a:endParaRPr lang="es-HN" dirty="0"/>
          </a:p>
        </p:txBody>
      </p:sp>
      <p:pic>
        <p:nvPicPr>
          <p:cNvPr id="9" name="Imagen 8">
            <a:extLst>
              <a:ext uri="{FF2B5EF4-FFF2-40B4-BE49-F238E27FC236}">
                <a16:creationId xmlns:a16="http://schemas.microsoft.com/office/drawing/2014/main" id="{1A3786D3-AD08-4C1F-B8DA-660EFA5FA3B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96525" y="2177828"/>
            <a:ext cx="5653851" cy="2826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6155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BE530B-532B-4885-8948-2160DB0E4734}"/>
              </a:ext>
            </a:extLst>
          </p:cNvPr>
          <p:cNvSpPr>
            <a:spLocks noGrp="1"/>
          </p:cNvSpPr>
          <p:nvPr>
            <p:ph type="title"/>
          </p:nvPr>
        </p:nvSpPr>
        <p:spPr/>
        <p:txBody>
          <a:bodyPr/>
          <a:lstStyle/>
          <a:p>
            <a:pPr algn="ctr"/>
            <a:r>
              <a:rPr lang="es-HN" dirty="0"/>
              <a:t>4. CSRC (</a:t>
            </a:r>
            <a:r>
              <a:rPr lang="es-HN" dirty="0" err="1"/>
              <a:t>Computer</a:t>
            </a:r>
            <a:r>
              <a:rPr lang="es-HN" dirty="0"/>
              <a:t> Security </a:t>
            </a:r>
            <a:r>
              <a:rPr lang="es-HN" dirty="0" err="1"/>
              <a:t>Resource</a:t>
            </a:r>
            <a:r>
              <a:rPr lang="es-HN" dirty="0"/>
              <a:t> Center)</a:t>
            </a:r>
          </a:p>
        </p:txBody>
      </p:sp>
      <p:sp>
        <p:nvSpPr>
          <p:cNvPr id="3" name="Marcador de contenido 2">
            <a:extLst>
              <a:ext uri="{FF2B5EF4-FFF2-40B4-BE49-F238E27FC236}">
                <a16:creationId xmlns:a16="http://schemas.microsoft.com/office/drawing/2014/main" id="{D66B0430-6648-40D1-AC15-4E33E2735CE4}"/>
              </a:ext>
            </a:extLst>
          </p:cNvPr>
          <p:cNvSpPr>
            <a:spLocks noGrp="1"/>
          </p:cNvSpPr>
          <p:nvPr>
            <p:ph idx="1"/>
          </p:nvPr>
        </p:nvSpPr>
        <p:spPr>
          <a:xfrm>
            <a:off x="646111" y="2209801"/>
            <a:ext cx="4952584" cy="4195481"/>
          </a:xfrm>
        </p:spPr>
        <p:txBody>
          <a:bodyPr/>
          <a:lstStyle/>
          <a:p>
            <a:pPr algn="just"/>
            <a:r>
              <a:rPr lang="es-HN" dirty="0"/>
              <a:t>El CSRC, “Centro de recursos de seguridad informática”, es un centro dependiente del NIST. Su dirección en internet es </a:t>
            </a:r>
            <a:r>
              <a:rPr lang="es-HN" dirty="0">
                <a:hlinkClick r:id="rId2"/>
              </a:rPr>
              <a:t>http://csrc.nist.gov/</a:t>
            </a:r>
            <a:endParaRPr lang="es-HN" dirty="0"/>
          </a:p>
          <a:p>
            <a:pPr algn="just"/>
            <a:endParaRPr lang="es-HN" dirty="0"/>
          </a:p>
        </p:txBody>
      </p:sp>
      <p:pic>
        <p:nvPicPr>
          <p:cNvPr id="5" name="Imagen 4">
            <a:extLst>
              <a:ext uri="{FF2B5EF4-FFF2-40B4-BE49-F238E27FC236}">
                <a16:creationId xmlns:a16="http://schemas.microsoft.com/office/drawing/2014/main" id="{A2DC535A-8191-4CCC-A656-03F6367466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24362" y="2221830"/>
            <a:ext cx="5359248" cy="3392905"/>
          </a:xfrm>
          <a:prstGeom prst="rect">
            <a:avLst/>
          </a:prstGeom>
          <a:ln>
            <a:noFill/>
          </a:ln>
          <a:effectLst>
            <a:softEdge rad="112500"/>
          </a:effectLst>
        </p:spPr>
      </p:pic>
    </p:spTree>
    <p:extLst>
      <p:ext uri="{BB962C8B-B14F-4D97-AF65-F5344CB8AC3E}">
        <p14:creationId xmlns:p14="http://schemas.microsoft.com/office/powerpoint/2010/main" val="38917451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HN" dirty="0" err="1"/>
              <a:t>Sniffers</a:t>
            </a:r>
            <a:endParaRPr lang="es-HN" dirty="0"/>
          </a:p>
        </p:txBody>
      </p:sp>
      <p:sp>
        <p:nvSpPr>
          <p:cNvPr id="3" name="Marcador de contenido 2"/>
          <p:cNvSpPr>
            <a:spLocks noGrp="1"/>
          </p:cNvSpPr>
          <p:nvPr>
            <p:ph idx="1"/>
          </p:nvPr>
        </p:nvSpPr>
        <p:spPr>
          <a:xfrm>
            <a:off x="897775" y="2052918"/>
            <a:ext cx="4605249" cy="4195481"/>
          </a:xfrm>
        </p:spPr>
        <p:txBody>
          <a:bodyPr>
            <a:normAutofit/>
          </a:bodyPr>
          <a:lstStyle/>
          <a:p>
            <a:pPr algn="just"/>
            <a:r>
              <a:rPr lang="es-HN" sz="2800" dirty="0"/>
              <a:t>Son individuos que se dedican a rastrear y tratar de recomponer y descifrar los mensajes que circulan por redes de ordenadores como internet</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4474" y="2052918"/>
            <a:ext cx="5626516" cy="3150849"/>
          </a:xfrm>
          <a:prstGeom prst="ellipse">
            <a:avLst/>
          </a:prstGeom>
        </p:spPr>
      </p:pic>
    </p:spTree>
    <p:extLst>
      <p:ext uri="{BB962C8B-B14F-4D97-AF65-F5344CB8AC3E}">
        <p14:creationId xmlns:p14="http://schemas.microsoft.com/office/powerpoint/2010/main" val="14160461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7276F9-F166-444F-BF2B-E467C297DB28}"/>
              </a:ext>
            </a:extLst>
          </p:cNvPr>
          <p:cNvSpPr>
            <a:spLocks noGrp="1"/>
          </p:cNvSpPr>
          <p:nvPr>
            <p:ph type="title"/>
          </p:nvPr>
        </p:nvSpPr>
        <p:spPr/>
        <p:txBody>
          <a:bodyPr/>
          <a:lstStyle/>
          <a:p>
            <a:pPr algn="ctr"/>
            <a:r>
              <a:rPr lang="es-HN" dirty="0"/>
              <a:t>5. US-CERT</a:t>
            </a:r>
          </a:p>
        </p:txBody>
      </p:sp>
      <p:sp>
        <p:nvSpPr>
          <p:cNvPr id="3" name="Marcador de contenido 2">
            <a:extLst>
              <a:ext uri="{FF2B5EF4-FFF2-40B4-BE49-F238E27FC236}">
                <a16:creationId xmlns:a16="http://schemas.microsoft.com/office/drawing/2014/main" id="{29D3BF55-3CC6-4E9B-B8B7-E2DD38652EFA}"/>
              </a:ext>
            </a:extLst>
          </p:cNvPr>
          <p:cNvSpPr>
            <a:spLocks noGrp="1"/>
          </p:cNvSpPr>
          <p:nvPr>
            <p:ph idx="1"/>
          </p:nvPr>
        </p:nvSpPr>
        <p:spPr>
          <a:xfrm>
            <a:off x="914400" y="2052918"/>
            <a:ext cx="4748463" cy="4195481"/>
          </a:xfrm>
        </p:spPr>
        <p:txBody>
          <a:bodyPr>
            <a:normAutofit/>
          </a:bodyPr>
          <a:lstStyle/>
          <a:p>
            <a:pPr algn="just"/>
            <a:r>
              <a:rPr lang="es-HN" sz="2800" dirty="0"/>
              <a:t>El US-CERT es un centro de respuesta a incidentes de seguridad informática que depende del </a:t>
            </a:r>
            <a:r>
              <a:rPr lang="es-HN" sz="2800" dirty="0" err="1"/>
              <a:t>National</a:t>
            </a:r>
            <a:r>
              <a:rPr lang="es-HN" sz="2800" dirty="0"/>
              <a:t> </a:t>
            </a:r>
            <a:r>
              <a:rPr lang="es-HN" sz="2800" dirty="0" err="1"/>
              <a:t>Cyber</a:t>
            </a:r>
            <a:r>
              <a:rPr lang="es-HN" sz="2800" dirty="0"/>
              <a:t> Security </a:t>
            </a:r>
            <a:r>
              <a:rPr lang="es-HN" sz="2800" dirty="0" err="1"/>
              <a:t>Division</a:t>
            </a:r>
            <a:r>
              <a:rPr lang="es-HN" sz="2800" dirty="0"/>
              <a:t> (NCSD) en el Departamento de Seguridad Interior </a:t>
            </a:r>
          </a:p>
        </p:txBody>
      </p:sp>
      <p:pic>
        <p:nvPicPr>
          <p:cNvPr id="5" name="Imagen 4">
            <a:extLst>
              <a:ext uri="{FF2B5EF4-FFF2-40B4-BE49-F238E27FC236}">
                <a16:creationId xmlns:a16="http://schemas.microsoft.com/office/drawing/2014/main" id="{E9DC13DB-20A9-4A68-B37D-D542298E542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82702" y="2210302"/>
            <a:ext cx="5905500" cy="3143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7630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B05266-99E9-46B0-B7B2-FBFF99ED0EEF}"/>
              </a:ext>
            </a:extLst>
          </p:cNvPr>
          <p:cNvSpPr>
            <a:spLocks noGrp="1"/>
          </p:cNvSpPr>
          <p:nvPr>
            <p:ph type="title"/>
          </p:nvPr>
        </p:nvSpPr>
        <p:spPr>
          <a:xfrm>
            <a:off x="630069" y="292297"/>
            <a:ext cx="9404723" cy="1400530"/>
          </a:xfrm>
        </p:spPr>
        <p:txBody>
          <a:bodyPr/>
          <a:lstStyle/>
          <a:p>
            <a:pPr algn="ctr"/>
            <a:r>
              <a:rPr lang="es-HN" dirty="0"/>
              <a:t>6. FIRST (</a:t>
            </a:r>
            <a:r>
              <a:rPr lang="es-HN" dirty="0" err="1"/>
              <a:t>Forum</a:t>
            </a:r>
            <a:r>
              <a:rPr lang="es-HN" dirty="0"/>
              <a:t> </a:t>
            </a:r>
            <a:r>
              <a:rPr lang="es-HN" dirty="0" err="1"/>
              <a:t>of</a:t>
            </a:r>
            <a:r>
              <a:rPr lang="es-HN" dirty="0"/>
              <a:t> </a:t>
            </a:r>
            <a:r>
              <a:rPr lang="es-HN" dirty="0" err="1"/>
              <a:t>Incident</a:t>
            </a:r>
            <a:r>
              <a:rPr lang="es-HN" dirty="0"/>
              <a:t> Response and Security </a:t>
            </a:r>
            <a:r>
              <a:rPr lang="es-HN" dirty="0" err="1"/>
              <a:t>Teams</a:t>
            </a:r>
            <a:r>
              <a:rPr lang="es-HN" dirty="0"/>
              <a:t>)</a:t>
            </a:r>
          </a:p>
        </p:txBody>
      </p:sp>
      <p:sp>
        <p:nvSpPr>
          <p:cNvPr id="3" name="Marcador de contenido 2">
            <a:extLst>
              <a:ext uri="{FF2B5EF4-FFF2-40B4-BE49-F238E27FC236}">
                <a16:creationId xmlns:a16="http://schemas.microsoft.com/office/drawing/2014/main" id="{98CFC0FA-8C84-4171-969C-D90AC8EAB46C}"/>
              </a:ext>
            </a:extLst>
          </p:cNvPr>
          <p:cNvSpPr>
            <a:spLocks noGrp="1"/>
          </p:cNvSpPr>
          <p:nvPr>
            <p:ph idx="1"/>
          </p:nvPr>
        </p:nvSpPr>
        <p:spPr>
          <a:xfrm>
            <a:off x="962526" y="2209801"/>
            <a:ext cx="4940969" cy="4195481"/>
          </a:xfrm>
        </p:spPr>
        <p:txBody>
          <a:bodyPr/>
          <a:lstStyle/>
          <a:p>
            <a:pPr algn="just"/>
            <a:r>
              <a:rPr lang="es-HN" dirty="0"/>
              <a:t>Foro constituido en 1990 con el objetivo de facilitar el intercambio de información sobre incidentes de seguridad entre los distintos miembros que lo integran (Centros de respuesta a incidentes de distintos países y organizaciones) </a:t>
            </a:r>
            <a:r>
              <a:rPr lang="es-HN" dirty="0" err="1"/>
              <a:t>asi</a:t>
            </a:r>
            <a:r>
              <a:rPr lang="es-HN" dirty="0"/>
              <a:t> como la detección, prevención y recuperación de estos incidentes de seguridad.</a:t>
            </a:r>
          </a:p>
          <a:p>
            <a:pPr algn="just"/>
            <a:r>
              <a:rPr lang="es-HN" dirty="0"/>
              <a:t>Su dirección en internet es </a:t>
            </a:r>
            <a:r>
              <a:rPr lang="es-HN" dirty="0">
                <a:hlinkClick r:id="rId2"/>
              </a:rPr>
              <a:t>http://www,first.org/</a:t>
            </a:r>
            <a:endParaRPr lang="es-HN" dirty="0"/>
          </a:p>
          <a:p>
            <a:pPr algn="just"/>
            <a:endParaRPr lang="es-HN" dirty="0"/>
          </a:p>
        </p:txBody>
      </p:sp>
      <p:pic>
        <p:nvPicPr>
          <p:cNvPr id="5" name="Imagen 4">
            <a:extLst>
              <a:ext uri="{FF2B5EF4-FFF2-40B4-BE49-F238E27FC236}">
                <a16:creationId xmlns:a16="http://schemas.microsoft.com/office/drawing/2014/main" id="{8C158292-0C41-4731-A370-2CDA0B29920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08655" y="2358190"/>
            <a:ext cx="4620819" cy="2446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08265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C0AECF-B00F-4A70-92E9-B85EFE5ACD70}"/>
              </a:ext>
            </a:extLst>
          </p:cNvPr>
          <p:cNvSpPr>
            <a:spLocks noGrp="1"/>
          </p:cNvSpPr>
          <p:nvPr>
            <p:ph type="title"/>
          </p:nvPr>
        </p:nvSpPr>
        <p:spPr>
          <a:xfrm>
            <a:off x="646111" y="184484"/>
            <a:ext cx="9404723" cy="1400530"/>
          </a:xfrm>
        </p:spPr>
        <p:txBody>
          <a:bodyPr/>
          <a:lstStyle/>
          <a:p>
            <a:pPr algn="ctr"/>
            <a:r>
              <a:rPr lang="es-HN" dirty="0"/>
              <a:t>7. Otros centros de seguridad y respuesta a incidentes</a:t>
            </a:r>
          </a:p>
        </p:txBody>
      </p:sp>
      <p:sp>
        <p:nvSpPr>
          <p:cNvPr id="3" name="Marcador de contenido 2">
            <a:extLst>
              <a:ext uri="{FF2B5EF4-FFF2-40B4-BE49-F238E27FC236}">
                <a16:creationId xmlns:a16="http://schemas.microsoft.com/office/drawing/2014/main" id="{D7C72526-E96E-4C2A-9656-B43CE9D489C6}"/>
              </a:ext>
            </a:extLst>
          </p:cNvPr>
          <p:cNvSpPr>
            <a:spLocks noGrp="1"/>
          </p:cNvSpPr>
          <p:nvPr>
            <p:ph idx="1"/>
          </p:nvPr>
        </p:nvSpPr>
        <p:spPr>
          <a:xfrm>
            <a:off x="368968" y="1585014"/>
            <a:ext cx="10860506" cy="5088502"/>
          </a:xfrm>
        </p:spPr>
        <p:txBody>
          <a:bodyPr>
            <a:normAutofit/>
          </a:bodyPr>
          <a:lstStyle/>
          <a:p>
            <a:pPr algn="just"/>
            <a:r>
              <a:rPr lang="es-HN" dirty="0"/>
              <a:t>Otros países también han puesto en marcha sus respectivos centros de respuesta a incidentes de seguridad como el </a:t>
            </a:r>
            <a:r>
              <a:rPr lang="es-HN" dirty="0" err="1"/>
              <a:t>AusCERT</a:t>
            </a:r>
            <a:r>
              <a:rPr lang="es-HN" dirty="0"/>
              <a:t> (</a:t>
            </a:r>
            <a:r>
              <a:rPr lang="es-HN" dirty="0">
                <a:hlinkClick r:id="rId2"/>
              </a:rPr>
              <a:t>http://www.auscert.org.au</a:t>
            </a:r>
            <a:r>
              <a:rPr lang="es-HN" dirty="0"/>
              <a:t>) de Australia o el DFN-CERT (</a:t>
            </a:r>
            <a:r>
              <a:rPr lang="es-HN" dirty="0">
                <a:hlinkClick r:id="rId3"/>
              </a:rPr>
              <a:t>http://www.cert.dfn.de</a:t>
            </a:r>
            <a:r>
              <a:rPr lang="es-HN" dirty="0"/>
              <a:t>) de Alemania.</a:t>
            </a:r>
          </a:p>
          <a:p>
            <a:pPr algn="just"/>
            <a:r>
              <a:rPr lang="es-HN" dirty="0"/>
              <a:t>Es España también podemos destacar los servicios del IRIS-CERT, centro de respuesta a incidentes de seguridad de la red IRIS, que da soporte a los centros de investigación y Universidades del país a través de la dirección de Internet </a:t>
            </a:r>
            <a:r>
              <a:rPr lang="es-HN" dirty="0">
                <a:hlinkClick r:id="rId4"/>
              </a:rPr>
              <a:t>http://www.rediris.es/cert/</a:t>
            </a:r>
            <a:endParaRPr lang="es-HN" dirty="0"/>
          </a:p>
          <a:p>
            <a:pPr algn="just"/>
            <a:r>
              <a:rPr lang="es-HN" dirty="0"/>
              <a:t>El centro de alerta temprana sobre virus y seguridad informática fue creado en julio de 2001 por el ministerio de ciencia y Tecnología español para ofrecer información, alertas y distintos recursos sobre seguridad informática a ciudadanos y empresas, </a:t>
            </a:r>
            <a:r>
              <a:rPr lang="es-HN" dirty="0">
                <a:hlinkClick r:id="rId5"/>
              </a:rPr>
              <a:t>http://www.alerta-antivirus.es</a:t>
            </a:r>
            <a:endParaRPr lang="es-HN" dirty="0"/>
          </a:p>
          <a:p>
            <a:pPr algn="just"/>
            <a:r>
              <a:rPr lang="es-HN" dirty="0"/>
              <a:t>En la actualidad se encuentra integrado dentro del INTECO, en la dirección </a:t>
            </a:r>
            <a:r>
              <a:rPr lang="es-HN" dirty="0">
                <a:hlinkClick r:id="rId6"/>
              </a:rPr>
              <a:t>http://www.inteco.es/Seguridad</a:t>
            </a:r>
            <a:endParaRPr lang="es-HN" dirty="0"/>
          </a:p>
          <a:p>
            <a:pPr algn="just"/>
            <a:endParaRPr lang="es-HN" dirty="0"/>
          </a:p>
          <a:p>
            <a:pPr algn="just"/>
            <a:endParaRPr lang="es-HN" dirty="0"/>
          </a:p>
        </p:txBody>
      </p:sp>
    </p:spTree>
    <p:extLst>
      <p:ext uri="{BB962C8B-B14F-4D97-AF65-F5344CB8AC3E}">
        <p14:creationId xmlns:p14="http://schemas.microsoft.com/office/powerpoint/2010/main" val="10704253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9081C-DA3E-4E67-8C8B-00DD70E8918A}"/>
              </a:ext>
            </a:extLst>
          </p:cNvPr>
          <p:cNvSpPr>
            <a:spLocks noGrp="1"/>
          </p:cNvSpPr>
          <p:nvPr>
            <p:ph type="title"/>
          </p:nvPr>
        </p:nvSpPr>
        <p:spPr/>
        <p:txBody>
          <a:bodyPr/>
          <a:lstStyle/>
          <a:p>
            <a:pPr algn="ctr"/>
            <a:r>
              <a:rPr lang="es-HN" dirty="0"/>
              <a:t>8. Bases de datos de ataques e incidentes de seguridad</a:t>
            </a:r>
          </a:p>
        </p:txBody>
      </p:sp>
      <p:sp>
        <p:nvSpPr>
          <p:cNvPr id="3" name="Marcador de contenido 2">
            <a:extLst>
              <a:ext uri="{FF2B5EF4-FFF2-40B4-BE49-F238E27FC236}">
                <a16:creationId xmlns:a16="http://schemas.microsoft.com/office/drawing/2014/main" id="{D3EC44AA-4323-4BE4-B23E-7CF8DB297E70}"/>
              </a:ext>
            </a:extLst>
          </p:cNvPr>
          <p:cNvSpPr>
            <a:spLocks noGrp="1"/>
          </p:cNvSpPr>
          <p:nvPr>
            <p:ph idx="1"/>
          </p:nvPr>
        </p:nvSpPr>
        <p:spPr>
          <a:xfrm>
            <a:off x="336884" y="2052918"/>
            <a:ext cx="4844717" cy="4195481"/>
          </a:xfrm>
        </p:spPr>
        <p:txBody>
          <a:bodyPr>
            <a:normAutofit/>
          </a:bodyPr>
          <a:lstStyle/>
          <a:p>
            <a:pPr algn="just"/>
            <a:r>
              <a:rPr lang="es-HN" dirty="0"/>
              <a:t>También existen distintos organismos que se encargan de capturar y agrupar los registros de incidencias (logs) y ataques sufridos por distintas organizaciones en una base de datos </a:t>
            </a:r>
            <a:r>
              <a:rPr lang="es-HN" dirty="0" err="1"/>
              <a:t>Dshield</a:t>
            </a:r>
            <a:r>
              <a:rPr lang="es-HN" dirty="0"/>
              <a:t> sistema de detección de intrusiones distribuido es una de las bases de datos sobre incidentes de seguridad informática mas conocida. </a:t>
            </a:r>
            <a:r>
              <a:rPr lang="es-HN" dirty="0">
                <a:hlinkClick r:id="rId2"/>
              </a:rPr>
              <a:t>http://www.dshield.org/</a:t>
            </a:r>
            <a:endParaRPr lang="es-HN" dirty="0"/>
          </a:p>
          <a:p>
            <a:pPr algn="just"/>
            <a:endParaRPr lang="es-HN" dirty="0"/>
          </a:p>
        </p:txBody>
      </p:sp>
      <p:pic>
        <p:nvPicPr>
          <p:cNvPr id="5" name="Imagen 4">
            <a:extLst>
              <a:ext uri="{FF2B5EF4-FFF2-40B4-BE49-F238E27FC236}">
                <a16:creationId xmlns:a16="http://schemas.microsoft.com/office/drawing/2014/main" id="{A300708D-B768-41F4-AA82-41F2DC1EA4FF}"/>
              </a:ext>
            </a:extLst>
          </p:cNvPr>
          <p:cNvPicPr>
            <a:picLocks noChangeAspect="1"/>
          </p:cNvPicPr>
          <p:nvPr/>
        </p:nvPicPr>
        <p:blipFill>
          <a:blip r:embed="rId3"/>
          <a:stretch>
            <a:fillRect/>
          </a:stretch>
        </p:blipFill>
        <p:spPr>
          <a:xfrm>
            <a:off x="5569890" y="2206174"/>
            <a:ext cx="6285226" cy="2927299"/>
          </a:xfrm>
          <a:prstGeom prst="rect">
            <a:avLst/>
          </a:prstGeom>
        </p:spPr>
      </p:pic>
    </p:spTree>
    <p:extLst>
      <p:ext uri="{BB962C8B-B14F-4D97-AF65-F5344CB8AC3E}">
        <p14:creationId xmlns:p14="http://schemas.microsoft.com/office/powerpoint/2010/main" val="350855655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09081C-DA3E-4E67-8C8B-00DD70E8918A}"/>
              </a:ext>
            </a:extLst>
          </p:cNvPr>
          <p:cNvSpPr>
            <a:spLocks noGrp="1"/>
          </p:cNvSpPr>
          <p:nvPr>
            <p:ph type="title"/>
          </p:nvPr>
        </p:nvSpPr>
        <p:spPr>
          <a:xfrm>
            <a:off x="662153" y="228128"/>
            <a:ext cx="9404723" cy="1400530"/>
          </a:xfrm>
        </p:spPr>
        <p:txBody>
          <a:bodyPr/>
          <a:lstStyle/>
          <a:p>
            <a:pPr algn="ctr"/>
            <a:r>
              <a:rPr lang="es-HN" dirty="0"/>
              <a:t>8. Bases de datos de ataques e incidentes de seguridad</a:t>
            </a:r>
          </a:p>
        </p:txBody>
      </p:sp>
      <p:sp>
        <p:nvSpPr>
          <p:cNvPr id="3" name="Marcador de contenido 2">
            <a:extLst>
              <a:ext uri="{FF2B5EF4-FFF2-40B4-BE49-F238E27FC236}">
                <a16:creationId xmlns:a16="http://schemas.microsoft.com/office/drawing/2014/main" id="{D3EC44AA-4323-4BE4-B23E-7CF8DB297E70}"/>
              </a:ext>
            </a:extLst>
          </p:cNvPr>
          <p:cNvSpPr>
            <a:spLocks noGrp="1"/>
          </p:cNvSpPr>
          <p:nvPr>
            <p:ph idx="1"/>
          </p:nvPr>
        </p:nvSpPr>
        <p:spPr>
          <a:xfrm>
            <a:off x="336884" y="2052918"/>
            <a:ext cx="5534527" cy="4576954"/>
          </a:xfrm>
        </p:spPr>
        <p:txBody>
          <a:bodyPr>
            <a:normAutofit fontScale="92500" lnSpcReduction="10000"/>
          </a:bodyPr>
          <a:lstStyle/>
          <a:p>
            <a:pPr algn="just"/>
            <a:r>
              <a:rPr lang="es-HN" sz="2400" dirty="0"/>
              <a:t>Otra completa base de datos con referencias sobre incidentes de seguridad se encuentra disponible en Security Focus (</a:t>
            </a:r>
            <a:r>
              <a:rPr lang="es-HN" sz="2400" dirty="0">
                <a:hlinkClick r:id="rId2"/>
              </a:rPr>
              <a:t>http://www.securityfocus.com/</a:t>
            </a:r>
            <a:endParaRPr lang="es-HN" sz="2400" dirty="0"/>
          </a:p>
          <a:p>
            <a:pPr algn="just"/>
            <a:r>
              <a:rPr lang="es-HN" sz="2400" dirty="0"/>
              <a:t>Asimismo podemos encontrar algunos servicios que se encargan de evaluar el estado del trafico en internet, como Internet </a:t>
            </a:r>
            <a:r>
              <a:rPr lang="es-HN" sz="2400" dirty="0" err="1"/>
              <a:t>Health</a:t>
            </a:r>
            <a:r>
              <a:rPr lang="es-HN" sz="2400" dirty="0"/>
              <a:t> </a:t>
            </a:r>
            <a:r>
              <a:rPr lang="es-HN" sz="2400" dirty="0" err="1"/>
              <a:t>Monitoring</a:t>
            </a:r>
            <a:r>
              <a:rPr lang="es-HN" sz="2400" dirty="0"/>
              <a:t> (</a:t>
            </a:r>
            <a:r>
              <a:rPr lang="es-HN" sz="2400" dirty="0">
                <a:hlinkClick r:id="rId3"/>
              </a:rPr>
              <a:t>www.internetpulse.net</a:t>
            </a:r>
            <a:r>
              <a:rPr lang="es-HN" sz="2400" dirty="0"/>
              <a:t>)que contribuye a la detección y control de los ataques de Denegación de servicio (DoS)</a:t>
            </a:r>
          </a:p>
        </p:txBody>
      </p:sp>
      <p:pic>
        <p:nvPicPr>
          <p:cNvPr id="6" name="Imagen 5">
            <a:extLst>
              <a:ext uri="{FF2B5EF4-FFF2-40B4-BE49-F238E27FC236}">
                <a16:creationId xmlns:a16="http://schemas.microsoft.com/office/drawing/2014/main" id="{1CD583DE-A40C-4412-B5EE-9875C67FCAA9}"/>
              </a:ext>
            </a:extLst>
          </p:cNvPr>
          <p:cNvPicPr>
            <a:picLocks noChangeAspect="1"/>
          </p:cNvPicPr>
          <p:nvPr/>
        </p:nvPicPr>
        <p:blipFill>
          <a:blip r:embed="rId4"/>
          <a:stretch>
            <a:fillRect/>
          </a:stretch>
        </p:blipFill>
        <p:spPr>
          <a:xfrm>
            <a:off x="6096000" y="2503653"/>
            <a:ext cx="5898255" cy="2645863"/>
          </a:xfrm>
          <a:prstGeom prst="rect">
            <a:avLst/>
          </a:prstGeom>
        </p:spPr>
      </p:pic>
    </p:spTree>
    <p:extLst>
      <p:ext uri="{BB962C8B-B14F-4D97-AF65-F5344CB8AC3E}">
        <p14:creationId xmlns:p14="http://schemas.microsoft.com/office/powerpoint/2010/main" val="25052843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C9A6D-47EA-4912-AED9-AB633ED7FE15}"/>
              </a:ext>
            </a:extLst>
          </p:cNvPr>
          <p:cNvSpPr>
            <a:spLocks noGrp="1"/>
          </p:cNvSpPr>
          <p:nvPr>
            <p:ph type="title"/>
          </p:nvPr>
        </p:nvSpPr>
        <p:spPr/>
        <p:txBody>
          <a:bodyPr/>
          <a:lstStyle/>
          <a:p>
            <a:pPr algn="ctr"/>
            <a:r>
              <a:rPr lang="es-HN" dirty="0"/>
              <a:t>Videos de Respuesta a incidentes</a:t>
            </a:r>
          </a:p>
        </p:txBody>
      </p:sp>
      <p:pic>
        <p:nvPicPr>
          <p:cNvPr id="3" name="Elementos multimedia en línea 2" title="Ciberseguridad: Centro de Respuestas de Incidentes Informaticos CSIRT-CR">
            <a:hlinkClick r:id="" action="ppaction://media"/>
            <a:extLst>
              <a:ext uri="{FF2B5EF4-FFF2-40B4-BE49-F238E27FC236}">
                <a16:creationId xmlns:a16="http://schemas.microsoft.com/office/drawing/2014/main" id="{6E3CF7C5-D9D5-49E3-AF54-F84291556736}"/>
              </a:ext>
            </a:extLst>
          </p:cNvPr>
          <p:cNvPicPr>
            <a:picLocks noRot="1" noChangeAspect="1"/>
          </p:cNvPicPr>
          <p:nvPr>
            <a:videoFile r:link="rId1"/>
          </p:nvPr>
        </p:nvPicPr>
        <p:blipFill>
          <a:blip r:embed="rId4"/>
          <a:stretch>
            <a:fillRect/>
          </a:stretch>
        </p:blipFill>
        <p:spPr>
          <a:xfrm>
            <a:off x="6321057" y="2223532"/>
            <a:ext cx="5817080" cy="3286650"/>
          </a:xfrm>
          <a:prstGeom prst="rect">
            <a:avLst/>
          </a:prstGeom>
        </p:spPr>
      </p:pic>
      <p:pic>
        <p:nvPicPr>
          <p:cNvPr id="4" name="Elementos multimedia en línea 3" title="Equipos de respuesta a incidentes ¿por qué son necesarios?">
            <a:hlinkClick r:id="" action="ppaction://media"/>
            <a:extLst>
              <a:ext uri="{FF2B5EF4-FFF2-40B4-BE49-F238E27FC236}">
                <a16:creationId xmlns:a16="http://schemas.microsoft.com/office/drawing/2014/main" id="{58C8D07E-6FAF-4163-9FA6-94837BC616B7}"/>
              </a:ext>
            </a:extLst>
          </p:cNvPr>
          <p:cNvPicPr>
            <a:picLocks noRot="1" noChangeAspect="1"/>
          </p:cNvPicPr>
          <p:nvPr>
            <a:videoFile r:link="rId2"/>
          </p:nvPr>
        </p:nvPicPr>
        <p:blipFill>
          <a:blip r:embed="rId5"/>
          <a:stretch>
            <a:fillRect/>
          </a:stretch>
        </p:blipFill>
        <p:spPr>
          <a:xfrm>
            <a:off x="53865" y="2232407"/>
            <a:ext cx="5817080" cy="3270322"/>
          </a:xfrm>
          <a:prstGeom prst="rect">
            <a:avLst/>
          </a:prstGeom>
        </p:spPr>
      </p:pic>
    </p:spTree>
    <p:extLst>
      <p:ext uri="{BB962C8B-B14F-4D97-AF65-F5344CB8AC3E}">
        <p14:creationId xmlns:p14="http://schemas.microsoft.com/office/powerpoint/2010/main" val="22009847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FE122-D506-46D0-BAF6-CB5B599E2434}"/>
              </a:ext>
            </a:extLst>
          </p:cNvPr>
          <p:cNvSpPr>
            <a:spLocks noGrp="1"/>
          </p:cNvSpPr>
          <p:nvPr>
            <p:ph type="title"/>
          </p:nvPr>
        </p:nvSpPr>
        <p:spPr/>
        <p:txBody>
          <a:bodyPr/>
          <a:lstStyle/>
          <a:p>
            <a:pPr algn="ctr"/>
            <a:r>
              <a:rPr lang="es-HN" dirty="0"/>
              <a:t>Videos de Respuesta a incidentes</a:t>
            </a:r>
          </a:p>
        </p:txBody>
      </p:sp>
      <p:pic>
        <p:nvPicPr>
          <p:cNvPr id="3" name="Elementos multimedia en línea 2" title="Equipos de respuesta a incidentes de seguridad: qué son y cómo trabajan">
            <a:hlinkClick r:id="" action="ppaction://media"/>
            <a:extLst>
              <a:ext uri="{FF2B5EF4-FFF2-40B4-BE49-F238E27FC236}">
                <a16:creationId xmlns:a16="http://schemas.microsoft.com/office/drawing/2014/main" id="{1F31ED9A-284B-454A-8BB6-ED1D598CD88E}"/>
              </a:ext>
            </a:extLst>
          </p:cNvPr>
          <p:cNvPicPr>
            <a:picLocks noRot="1" noChangeAspect="1"/>
          </p:cNvPicPr>
          <p:nvPr>
            <a:videoFile r:link="rId1"/>
          </p:nvPr>
        </p:nvPicPr>
        <p:blipFill>
          <a:blip r:embed="rId3"/>
          <a:stretch>
            <a:fillRect/>
          </a:stretch>
        </p:blipFill>
        <p:spPr>
          <a:xfrm>
            <a:off x="1832943" y="2074636"/>
            <a:ext cx="7917029" cy="4473121"/>
          </a:xfrm>
          <a:prstGeom prst="rect">
            <a:avLst/>
          </a:prstGeom>
        </p:spPr>
      </p:pic>
    </p:spTree>
    <p:extLst>
      <p:ext uri="{BB962C8B-B14F-4D97-AF65-F5344CB8AC3E}">
        <p14:creationId xmlns:p14="http://schemas.microsoft.com/office/powerpoint/2010/main" val="25822939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Imagen 14" descr="diseño abstracto">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ítulo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rtlCol="0">
            <a:normAutofit/>
          </a:bodyPr>
          <a:lstStyle/>
          <a:p>
            <a:pPr rtl="0"/>
            <a:r>
              <a:rPr lang="es-ES"/>
              <a:t>Gracias</a:t>
            </a:r>
          </a:p>
        </p:txBody>
      </p:sp>
      <p:sp>
        <p:nvSpPr>
          <p:cNvPr id="57" name="Rectángulo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9362" y="269838"/>
            <a:ext cx="9404723" cy="1400530"/>
          </a:xfrm>
        </p:spPr>
        <p:txBody>
          <a:bodyPr anchor="ctr"/>
          <a:lstStyle/>
          <a:p>
            <a:pPr algn="ctr"/>
            <a:r>
              <a:rPr lang="es-HN" dirty="0" err="1"/>
              <a:t>Phreakers</a:t>
            </a:r>
            <a:endParaRPr lang="es-HN" dirty="0"/>
          </a:p>
        </p:txBody>
      </p:sp>
      <p:sp>
        <p:nvSpPr>
          <p:cNvPr id="3" name="Marcador de contenido 2"/>
          <p:cNvSpPr>
            <a:spLocks noGrp="1"/>
          </p:cNvSpPr>
          <p:nvPr>
            <p:ph idx="1"/>
          </p:nvPr>
        </p:nvSpPr>
        <p:spPr>
          <a:xfrm>
            <a:off x="679362" y="1772072"/>
            <a:ext cx="5214361" cy="4713807"/>
          </a:xfrm>
        </p:spPr>
        <p:txBody>
          <a:bodyPr>
            <a:noAutofit/>
          </a:bodyPr>
          <a:lstStyle/>
          <a:p>
            <a:pPr algn="just"/>
            <a:r>
              <a:rPr lang="es-HN" sz="2400" dirty="0"/>
              <a:t>Son intrusos especializados en sabotear las redes telefónicas para poder realizar llamadas gratuitas. </a:t>
            </a:r>
          </a:p>
          <a:p>
            <a:pPr algn="just"/>
            <a:r>
              <a:rPr lang="es-HN" sz="2400" dirty="0"/>
              <a:t>Los </a:t>
            </a:r>
            <a:r>
              <a:rPr lang="es-HN" sz="2400" dirty="0" err="1"/>
              <a:t>Phreakers</a:t>
            </a:r>
            <a:r>
              <a:rPr lang="es-HN" sz="2400" dirty="0"/>
              <a:t> desarrollaron las famosas “Cajas azules” que podían emitir distintos tonos en las frecuencias utilizadas por las operadoras para la señalización interna de sus redes, cuando de estas todavía eran analógicas.</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7569" y="1947130"/>
            <a:ext cx="4996873" cy="2810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03232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2" y="286627"/>
            <a:ext cx="9404723" cy="1060035"/>
          </a:xfrm>
        </p:spPr>
        <p:txBody>
          <a:bodyPr anchor="ctr"/>
          <a:lstStyle/>
          <a:p>
            <a:pPr algn="ctr"/>
            <a:r>
              <a:rPr lang="es-HN" dirty="0" err="1"/>
              <a:t>Spammers</a:t>
            </a:r>
            <a:endParaRPr lang="es-HN" dirty="0"/>
          </a:p>
        </p:txBody>
      </p:sp>
      <p:sp>
        <p:nvSpPr>
          <p:cNvPr id="3" name="Marcador de contenido 2"/>
          <p:cNvSpPr>
            <a:spLocks noGrp="1"/>
          </p:cNvSpPr>
          <p:nvPr>
            <p:ph idx="1"/>
          </p:nvPr>
        </p:nvSpPr>
        <p:spPr>
          <a:xfrm>
            <a:off x="415636" y="1346662"/>
            <a:ext cx="6234546" cy="5020887"/>
          </a:xfrm>
        </p:spPr>
        <p:txBody>
          <a:bodyPr>
            <a:noAutofit/>
          </a:bodyPr>
          <a:lstStyle/>
          <a:p>
            <a:pPr algn="just"/>
            <a:r>
              <a:rPr lang="es-HN" sz="2400" dirty="0"/>
              <a:t>Son los responsables del envió masivo de miles de mensajes de correo electrónico no solicitados a través de redes como internet, provocando el colapso de los servidores y la sobrecarga de los buzones  de correo de los usuarios.</a:t>
            </a:r>
          </a:p>
          <a:p>
            <a:pPr algn="just"/>
            <a:r>
              <a:rPr lang="es-HN" sz="2400" dirty="0"/>
              <a:t>Además, muchos de estos mensajes de correo no solicitados pueden contener código dañino (virus informáticos) o forman parte de intentos de estafa realizados a través de internet.</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484" y="1586961"/>
            <a:ext cx="4540287" cy="4540287"/>
          </a:xfrm>
          <a:prstGeom prst="ellipse">
            <a:avLst/>
          </a:prstGeom>
        </p:spPr>
      </p:pic>
    </p:spTree>
    <p:extLst>
      <p:ext uri="{BB962C8B-B14F-4D97-AF65-F5344CB8AC3E}">
        <p14:creationId xmlns:p14="http://schemas.microsoft.com/office/powerpoint/2010/main" val="27855270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ctr"/>
          <a:lstStyle/>
          <a:p>
            <a:pPr algn="ctr"/>
            <a:r>
              <a:rPr lang="es-HN" dirty="0"/>
              <a:t>Piratas informáticos</a:t>
            </a:r>
          </a:p>
        </p:txBody>
      </p:sp>
      <p:sp>
        <p:nvSpPr>
          <p:cNvPr id="3" name="Marcador de contenido 2"/>
          <p:cNvSpPr>
            <a:spLocks noGrp="1"/>
          </p:cNvSpPr>
          <p:nvPr>
            <p:ph idx="1"/>
          </p:nvPr>
        </p:nvSpPr>
        <p:spPr>
          <a:xfrm>
            <a:off x="1103312" y="2052918"/>
            <a:ext cx="5197735" cy="4195481"/>
          </a:xfrm>
        </p:spPr>
        <p:txBody>
          <a:bodyPr>
            <a:normAutofit/>
          </a:bodyPr>
          <a:lstStyle/>
          <a:p>
            <a:pPr algn="just"/>
            <a:r>
              <a:rPr lang="es-HN" sz="2800" dirty="0"/>
              <a:t>Los piratas informáticos son los individuos especializados en el pirateo de programas y contenidos digitales, infringiendo la legislación sobre propiedad intelectual.</a:t>
            </a:r>
          </a:p>
        </p:txBody>
      </p:sp>
      <p:pic>
        <p:nvPicPr>
          <p:cNvPr id="4" name="Imagen 3"/>
          <p:cNvPicPr>
            <a:picLocks noChangeAspect="1"/>
          </p:cNvPicPr>
          <p:nvPr/>
        </p:nvPicPr>
        <p:blipFill rotWithShape="1">
          <a:blip r:embed="rId2">
            <a:extLst>
              <a:ext uri="{28A0092B-C50C-407E-A947-70E740481C1C}">
                <a14:useLocalDpi xmlns:a14="http://schemas.microsoft.com/office/drawing/2010/main" val="0"/>
              </a:ext>
            </a:extLst>
          </a:blip>
          <a:srcRect l="27222" r="24499"/>
          <a:stretch/>
        </p:blipFill>
        <p:spPr>
          <a:xfrm>
            <a:off x="6999316" y="1579592"/>
            <a:ext cx="4322618" cy="4895850"/>
          </a:xfrm>
          <a:prstGeom prst="ellipse">
            <a:avLst/>
          </a:prstGeom>
        </p:spPr>
      </p:pic>
    </p:spTree>
    <p:extLst>
      <p:ext uri="{BB962C8B-B14F-4D97-AF65-F5344CB8AC3E}">
        <p14:creationId xmlns:p14="http://schemas.microsoft.com/office/powerpoint/2010/main" val="16653707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486" y="319715"/>
            <a:ext cx="9404723" cy="1400530"/>
          </a:xfrm>
        </p:spPr>
        <p:txBody>
          <a:bodyPr/>
          <a:lstStyle/>
          <a:p>
            <a:pPr algn="ctr"/>
            <a:r>
              <a:rPr lang="es-HN" dirty="0"/>
              <a:t>Creadores de virus y programas dañinos</a:t>
            </a:r>
          </a:p>
        </p:txBody>
      </p:sp>
      <p:sp>
        <p:nvSpPr>
          <p:cNvPr id="3" name="Marcador de contenido 2"/>
          <p:cNvSpPr>
            <a:spLocks noGrp="1"/>
          </p:cNvSpPr>
          <p:nvPr>
            <p:ph idx="1"/>
          </p:nvPr>
        </p:nvSpPr>
        <p:spPr>
          <a:xfrm>
            <a:off x="216131" y="1903288"/>
            <a:ext cx="6217920" cy="4530762"/>
          </a:xfrm>
        </p:spPr>
        <p:txBody>
          <a:bodyPr>
            <a:noAutofit/>
          </a:bodyPr>
          <a:lstStyle/>
          <a:p>
            <a:pPr algn="just"/>
            <a:r>
              <a:rPr lang="es-HN" sz="2200" dirty="0"/>
              <a:t>Se trata de expertos informáticos que pretenden demostrar sus conocimientos construyendo virus y otros programas dañinos , que distribuyen hoy en día a través de internet  para conseguir una propagación exponencial y alcanzar así una mayor notoriedad.</a:t>
            </a:r>
          </a:p>
          <a:p>
            <a:pPr algn="just"/>
            <a:r>
              <a:rPr lang="es-HN" sz="2200" dirty="0"/>
              <a:t>En estos últimos años han refinado sus técnicas para desarrollar virus con una clara actividad delictiva , ya que los utilizan para obtener datos sensibles de sus victimas.</a:t>
            </a:r>
          </a:p>
          <a:p>
            <a:pPr algn="just"/>
            <a:endParaRPr lang="es-HN" sz="22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741" y="2025447"/>
            <a:ext cx="4922953" cy="3276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68411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ntermedio">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Office_50521677_TF78884036_Win32" id="{F1E076FC-6030-4509-B277-491A790BB673}" vid="{D93CB026-5A42-48B9-A074-7DDFFFA1BB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048C88F1-1664-415F-AFCE-F6CF45809817}">
  <ds:schemaRefs>
    <ds:schemaRef ds:uri="http://purl.org/dc/elements/1.1/"/>
    <ds:schemaRef ds:uri="http://schemas.microsoft.com/office/infopath/2007/PartnerControl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www.w3.org/XML/1998/namespace"/>
    <ds:schemaRef ds:uri="16c05727-aa75-4e4a-9b5f-8a80a1165891"/>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Diseño digital</Template>
  <TotalTime>3725</TotalTime>
  <Words>5950</Words>
  <Application>Microsoft Office PowerPoint</Application>
  <PresentationFormat>Panorámica</PresentationFormat>
  <Paragraphs>305</Paragraphs>
  <Slides>57</Slides>
  <Notes>30</Notes>
  <HiddenSlides>0</HiddenSlides>
  <MMClips>3</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57</vt:i4>
      </vt:variant>
    </vt:vector>
  </HeadingPairs>
  <TitlesOfParts>
    <vt:vector size="63" baseType="lpstr">
      <vt:lpstr>Arial</vt:lpstr>
      <vt:lpstr>Calibri</vt:lpstr>
      <vt:lpstr>Century Gothic</vt:lpstr>
      <vt:lpstr>IBM Plex Sans</vt:lpstr>
      <vt:lpstr>Wingdings 3</vt:lpstr>
      <vt:lpstr>Ion</vt:lpstr>
      <vt:lpstr>Capitulo 6.  Amenazas a la Seguridad Informática</vt:lpstr>
      <vt:lpstr>Clasificación de los intrusos en las redes</vt:lpstr>
      <vt:lpstr>Hackers</vt:lpstr>
      <vt:lpstr>Crackers</vt:lpstr>
      <vt:lpstr>Sniffers</vt:lpstr>
      <vt:lpstr>Phreakers</vt:lpstr>
      <vt:lpstr>Spammers</vt:lpstr>
      <vt:lpstr>Piratas informáticos</vt:lpstr>
      <vt:lpstr>Creadores de virus y programas dañinos</vt:lpstr>
      <vt:lpstr>Lamers (Script-kiddies, Click –kiddies)</vt:lpstr>
      <vt:lpstr>Amenazas del personal interno</vt:lpstr>
      <vt:lpstr>Ex-Empleados</vt:lpstr>
      <vt:lpstr>Intrusos remunerados </vt:lpstr>
      <vt:lpstr>Algunos hackers, crackers y phreakers</vt:lpstr>
      <vt:lpstr>Algunos hackers, crackers y phreakers</vt:lpstr>
      <vt:lpstr>Motivaciones de los atacantes</vt:lpstr>
      <vt:lpstr>Fases de un ataque informático</vt:lpstr>
      <vt:lpstr>Triangulo de la intrusión</vt:lpstr>
      <vt:lpstr>Medios y herramientas en la actualidad para llevar a cabo sus ataques</vt:lpstr>
      <vt:lpstr>Medios y herramientas en la actualidad para llevar a cabo sus ataques</vt:lpstr>
      <vt:lpstr>Tipos de ataques informáticos</vt:lpstr>
      <vt:lpstr>Tipos de ataques contra redes y sistemas informáticos</vt:lpstr>
      <vt:lpstr>1. Actividades de reconocimiento de sistemas</vt:lpstr>
      <vt:lpstr>Huellas Identificativas</vt:lpstr>
      <vt:lpstr>Técnicas de escaneo</vt:lpstr>
      <vt:lpstr>Otras técnicas de escaneo</vt:lpstr>
      <vt:lpstr>2. Detección de vulnerabilidades en los sistemas</vt:lpstr>
      <vt:lpstr>3. Robo de información mediante la interceptación de mensajes</vt:lpstr>
      <vt:lpstr>4. Modificación del contenido y secuencia de los mensajes transmitidos</vt:lpstr>
      <vt:lpstr>5. Análisis del trafico</vt:lpstr>
      <vt:lpstr>6. Ataques de suplantación de la identidad</vt:lpstr>
      <vt:lpstr>7. Modificaciones del trafico y de las tablas de enrutamiento</vt:lpstr>
      <vt:lpstr>8. Conexión no autorizada a equipos y servidores</vt:lpstr>
      <vt:lpstr>9. Consecuencias de las conexiones no autorizadas a los sistemas informáticos</vt:lpstr>
      <vt:lpstr>9. Consecuencias de las conexiones no autorizadas a los sistemas informáticos</vt:lpstr>
      <vt:lpstr>10. Introducción en el sistema de “malware” código malicioso.</vt:lpstr>
      <vt:lpstr>11. Ataques contra los sistemas criptográficos</vt:lpstr>
      <vt:lpstr>12. Fraudes, engaños y extorsiones</vt:lpstr>
      <vt:lpstr>12. Fraudes, engaños y extorsiones</vt:lpstr>
      <vt:lpstr>13. Denegación del servicio (Ataques DoS-Denial of Service)</vt:lpstr>
      <vt:lpstr>13. Denegación del servicio (Ataques DoS-Denial of Service)</vt:lpstr>
      <vt:lpstr>El incumplimiento de las reglas de un protocolo, tipos de ataques:</vt:lpstr>
      <vt:lpstr>14. Ataques de Denegación de servicio Distribuidos (DDoS)</vt:lpstr>
      <vt:lpstr>15. Marcadores telefónicos (“dialers”)</vt:lpstr>
      <vt:lpstr>Creación de organismos especializados</vt:lpstr>
      <vt:lpstr>1. CERT/CC (Computer Emergency Response Team/Coordination Center)</vt:lpstr>
      <vt:lpstr>2. CERT INTECO</vt:lpstr>
      <vt:lpstr>3. Agencia Europea de seguridad de las redes y de la información</vt:lpstr>
      <vt:lpstr>4. CSRC (Computer Security Resource Center)</vt:lpstr>
      <vt:lpstr>5. US-CERT</vt:lpstr>
      <vt:lpstr>6. FIRST (Forum of Incident Response and Security Teams)</vt:lpstr>
      <vt:lpstr>7. Otros centros de seguridad y respuesta a incidentes</vt:lpstr>
      <vt:lpstr>8. Bases de datos de ataques e incidentes de seguridad</vt:lpstr>
      <vt:lpstr>8. Bases de datos de ataques e incidentes de seguridad</vt:lpstr>
      <vt:lpstr>Videos de Respuesta a incidentes</vt:lpstr>
      <vt:lpstr>Videos de Respuesta a incidentes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DIGITAL</dc:title>
  <dc:creator>Blanca</dc:creator>
  <cp:lastModifiedBy>Blanca</cp:lastModifiedBy>
  <cp:revision>69</cp:revision>
  <dcterms:created xsi:type="dcterms:W3CDTF">2021-10-09T00:44:17Z</dcterms:created>
  <dcterms:modified xsi:type="dcterms:W3CDTF">2022-06-13T21:50:44Z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